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notesSlides/notesSlide2.xml" ContentType="application/vnd.openxmlformats-officedocument.presentationml.notesSlide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notesSlides/notesSlide3.xml" ContentType="application/vnd.openxmlformats-officedocument.presentationml.notesSlide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notesSlides/notesSlide4.xml" ContentType="application/vnd.openxmlformats-officedocument.presentationml.notesSlide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notesSlides/notesSlide5.xml" ContentType="application/vnd.openxmlformats-officedocument.presentationml.notesSlide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notesSlides/notesSlide6.xml" ContentType="application/vnd.openxmlformats-officedocument.presentationml.notesSlide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notesSlides/notesSlide7.xml" ContentType="application/vnd.openxmlformats-officedocument.presentationml.notesSlide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notesSlides/notesSlide8.xml" ContentType="application/vnd.openxmlformats-officedocument.presentationml.notesSlide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702" r:id="rId2"/>
    <p:sldId id="770" r:id="rId3"/>
    <p:sldId id="786" r:id="rId4"/>
    <p:sldId id="787" r:id="rId5"/>
    <p:sldId id="789" r:id="rId6"/>
    <p:sldId id="792" r:id="rId7"/>
    <p:sldId id="793" r:id="rId8"/>
    <p:sldId id="774" r:id="rId9"/>
    <p:sldId id="794" r:id="rId10"/>
    <p:sldId id="785" r:id="rId11"/>
    <p:sldId id="796" r:id="rId12"/>
    <p:sldId id="795" r:id="rId13"/>
    <p:sldId id="797" r:id="rId14"/>
    <p:sldId id="758" r:id="rId15"/>
    <p:sldId id="326" r:id="rId16"/>
    <p:sldId id="799" r:id="rId17"/>
    <p:sldId id="303" r:id="rId18"/>
    <p:sldId id="800" r:id="rId19"/>
    <p:sldId id="802" r:id="rId20"/>
    <p:sldId id="801" r:id="rId21"/>
    <p:sldId id="803" r:id="rId22"/>
    <p:sldId id="804" r:id="rId23"/>
    <p:sldId id="805" r:id="rId24"/>
    <p:sldId id="808" r:id="rId25"/>
    <p:sldId id="324" r:id="rId26"/>
    <p:sldId id="806" r:id="rId27"/>
    <p:sldId id="807" r:id="rId28"/>
    <p:sldId id="809" r:id="rId29"/>
    <p:sldId id="768" r:id="rId30"/>
    <p:sldId id="74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 Painter" initials="DP" lastIdx="1" clrIdx="0">
    <p:extLst>
      <p:ext uri="{19B8F6BF-5375-455C-9EA6-DF929625EA0E}">
        <p15:presenceInfo xmlns:p15="http://schemas.microsoft.com/office/powerpoint/2012/main" userId="S-1-5-21-1218194764-1606879998-587422444-15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99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50" autoAdjust="0"/>
  </p:normalViewPr>
  <p:slideViewPr>
    <p:cSldViewPr snapToGrid="0">
      <p:cViewPr>
        <p:scale>
          <a:sx n="88" d="100"/>
          <a:sy n="88" d="100"/>
        </p:scale>
        <p:origin x="264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1.0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0 170,'299'0,"-91"-23,-110 3,80-21,-93 27,111-2,88 3,-107-4,-44-8,-119 24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3.80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90,'43'-15,"-2"1,0 2,2 2,-1 2,1 1,0 3,11 1,684 4,-657-14,-67 8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5.72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73,'-71'-11,"47"11,-461-26,-509-10,795 38,178-2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4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0,'5'0,"11"0,14 5,18 2,2-1,5 1,0 0,-7-2,-6-1,-7-2,-5-1,-7-1,-4 0,-6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6.8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1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1,'2'2,"4"4,2 2,1 4,1-2,-2 1,-1-2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4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1,'3'0,"3"0,5 2,3 4,2 0,0-1,5 2,1-1,7-2,-2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7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1,'2'0,"3"5,6 1,1 2,1 3,0 1,1 1,2 1,7 5,10 7,7 6,-3-3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1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4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0T17:57:58.8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24 1,'-5'0,"-4"0,0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0BB62-63DA-49CB-8B05-0675A05F7808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4AA8D-9A78-4715-871A-3B390C7D4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76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4EFB4-6C4D-67DD-9315-D53C28FC0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3610CF-BA13-0124-A28C-805F7D6ABB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A4D48D-03C9-B717-9C8D-3A97461A1A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4E788-6DD2-F366-7F92-74675664C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75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4AA8D-9A78-4715-871A-3B390C7D49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87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4AA8D-9A78-4715-871A-3B390C7D49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18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CF3D7-DD49-C963-3AE2-9CDEAA7B3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53B105-0D45-AE8C-315B-31885BADE8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2DD913-1855-74CE-187F-901A3F6827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02811-848C-49FA-357B-A502AE51E9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4AA8D-9A78-4715-871A-3B390C7D49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0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3576E-3DF8-9A80-017E-2D3B671BE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F2BE6A-2C20-F350-1442-3B4EF8C39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7B1671-7814-810B-4196-4ADBD8831D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A0A2B-EF07-F715-9EE1-5E95EFCBF9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4AA8D-9A78-4715-871A-3B390C7D49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84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76886-8888-11C7-BE11-E0F754349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72C19A-7DDB-9386-CD15-2104456CA0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72ED8C-D87D-3EDC-8815-959C08AF19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F0AAB-CABA-3FA4-F146-4FC573B3C4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4AA8D-9A78-4715-871A-3B390C7D49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30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C26F0-C7FF-4DD6-FCEC-F8337C53F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604BDF-C085-232A-D1B7-726D264399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9310E4-843A-BB4E-76AE-E008E5B045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DBDA5-D7B8-0A1A-AD60-ED9A610D95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4AA8D-9A78-4715-871A-3B390C7D49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10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E830F-1B5F-2F18-C7AA-828927B4B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732576-089A-BAF9-6403-619AE14138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AD92B9-3541-2414-6410-B12E76463F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2846F4-7308-C1B7-24E4-54A32D9FC8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4AA8D-9A78-4715-871A-3B390C7D496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16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A9B82-E63A-351E-0F07-3C172F11C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5EA286-E8E4-061D-2B4C-0E406F240C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3939E3-F751-21CF-D1D2-056393DE0F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576F3-51C3-2F6C-02C6-0AA8B869C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43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E5A686-54DF-43B6-B4FE-8DE8607375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2278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17DC66-8994-41B7-8310-268A6C751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860" y="2692512"/>
            <a:ext cx="10394280" cy="897392"/>
          </a:xfrm>
        </p:spPr>
        <p:txBody>
          <a:bodyPr anchor="b">
            <a:normAutofit/>
          </a:bodyPr>
          <a:lstStyle>
            <a:lvl1pPr algn="ctr">
              <a:defRPr sz="5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03FF6A-56C8-4D05-B9C3-F89F6272B0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222" l="8963" r="92519">
                        <a14:foregroundMark x1="8963" y1="67556" x2="8963" y2="67556"/>
                        <a14:foregroundMark x1="35852" y1="53556" x2="35852" y2="53556"/>
                        <a14:foregroundMark x1="31111" y1="57333" x2="31111" y2="57333"/>
                        <a14:foregroundMark x1="32889" y1="43778" x2="32889" y2="43778"/>
                        <a14:foregroundMark x1="30148" y1="62222" x2="30148" y2="62222"/>
                        <a14:foregroundMark x1="37111" y1="55556" x2="37111" y2="55556"/>
                        <a14:foregroundMark x1="38593" y1="42889" x2="38593" y2="42889"/>
                        <a14:foregroundMark x1="27111" y1="81778" x2="27111" y2="81778"/>
                        <a14:foregroundMark x1="36444" y1="85111" x2="36444" y2="85111"/>
                        <a14:foregroundMark x1="18889" y1="87556" x2="18889" y2="87556"/>
                        <a14:foregroundMark x1="22222" y1="87556" x2="22222" y2="87556"/>
                        <a14:foregroundMark x1="25037" y1="83111" x2="25037" y2="83111"/>
                        <a14:foregroundMark x1="26815" y1="84000" x2="26815" y2="84000"/>
                        <a14:foregroundMark x1="31185" y1="81111" x2="31185" y2="81111"/>
                        <a14:foregroundMark x1="42444" y1="89333" x2="42444" y2="89333"/>
                        <a14:foregroundMark x1="43259" y1="81333" x2="43259" y2="81333"/>
                        <a14:foregroundMark x1="44519" y1="90444" x2="44519" y2="90444"/>
                        <a14:foregroundMark x1="40000" y1="52667" x2="40000" y2="52667"/>
                        <a14:foregroundMark x1="39259" y1="56000" x2="41037" y2="53556"/>
                        <a14:foregroundMark x1="30667" y1="60444" x2="31630" y2="68667"/>
                        <a14:foregroundMark x1="36519" y1="67111" x2="36519" y2="67111"/>
                        <a14:foregroundMark x1="48593" y1="88444" x2="48593" y2="88444"/>
                        <a14:foregroundMark x1="50667" y1="84222" x2="50667" y2="84222"/>
                        <a14:foregroundMark x1="53481" y1="83556" x2="53481" y2="83556"/>
                        <a14:foregroundMark x1="56963" y1="85556" x2="56963" y2="85556"/>
                        <a14:foregroundMark x1="58593" y1="81111" x2="58593" y2="81111"/>
                        <a14:foregroundMark x1="62815" y1="84000" x2="62815" y2="84000"/>
                        <a14:foregroundMark x1="84296" y1="30444" x2="84296" y2="30444"/>
                        <a14:foregroundMark x1="80667" y1="28889" x2="80667" y2="28889"/>
                        <a14:foregroundMark x1="92519" y1="41778" x2="92519" y2="41778"/>
                        <a14:foregroundMark x1="67407" y1="67111" x2="67407" y2="67111"/>
                        <a14:foregroundMark x1="53704" y1="87778" x2="53704" y2="87778"/>
                        <a14:foregroundMark x1="53556" y1="82889" x2="53556" y2="82889"/>
                        <a14:foregroundMark x1="53556" y1="83333" x2="53556" y2="83333"/>
                        <a14:foregroundMark x1="53556" y1="84444" x2="53556" y2="84444"/>
                        <a14:foregroundMark x1="20444" y1="86000" x2="20444" y2="86000"/>
                        <a14:backgroundMark x1="36444" y1="89333" x2="36444" y2="89333"/>
                        <a14:backgroundMark x1="36519" y1="82222" x2="36519" y2="82222"/>
                        <a14:backgroundMark x1="48074" y1="86444" x2="48074" y2="86444"/>
                        <a14:backgroundMark x1="28667" y1="86889" x2="28667" y2="86889"/>
                        <a14:backgroundMark x1="53259" y1="83556" x2="53259" y2="8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" y="514351"/>
            <a:ext cx="2114551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1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F770C4-117C-4073-AA84-4BDF4FDB64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7" b="7702"/>
          <a:stretch/>
        </p:blipFill>
        <p:spPr>
          <a:xfrm>
            <a:off x="0" y="-1"/>
            <a:ext cx="12258675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FF11E-7454-499C-82B9-19C8C991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A8BD24-16BD-4B34-911C-5485E0497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4460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858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20574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9A5765-84C8-4714-BDD8-99927BDD60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2" y="5920085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42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DCBABC-3CDD-4EB4-A3D3-D5B67D111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t="7723" r="-1" b="7855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FF11E-7454-499C-82B9-19C8C991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A8BD24-16BD-4B34-911C-5485E0497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4460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858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20574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2CE97-A716-40F4-885A-EB2A91994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22" y="5940729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9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6575195"/>
            <a:ext cx="12192000" cy="2828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71E08-195F-44A2-92C4-59152FA5E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22417" y="1344244"/>
            <a:ext cx="6547166" cy="41695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FB20A4-1732-4B48-86EE-CE9EFCB763A7}"/>
              </a:ext>
            </a:extLst>
          </p:cNvPr>
          <p:cNvSpPr/>
          <p:nvPr userDrawn="1"/>
        </p:nvSpPr>
        <p:spPr>
          <a:xfrm>
            <a:off x="0" y="1"/>
            <a:ext cx="12192000" cy="282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65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CCC9F-8A4B-46B2-8EF9-C38AD277B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870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02234A-3270-48F9-A378-9214F3A0EB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2278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17DC66-8994-41B7-8310-268A6C751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C0A233-2B9C-42A2-9DA8-EAB5497CC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46754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03FF6A-56C8-4D05-B9C3-F89F6272B0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444" l="7852" r="93037">
                        <a14:foregroundMark x1="38593" y1="54222" x2="38593" y2="54222"/>
                        <a14:foregroundMark x1="37481" y1="58444" x2="37481" y2="58444"/>
                        <a14:foregroundMark x1="37481" y1="55333" x2="37481" y2="55333"/>
                        <a14:foregroundMark x1="30148" y1="62667" x2="30148" y2="62667"/>
                        <a14:foregroundMark x1="31926" y1="64667" x2="31926" y2="64667"/>
                        <a14:foregroundMark x1="31185" y1="68889" x2="31185" y2="68889"/>
                        <a14:foregroundMark x1="30148" y1="60444" x2="30148" y2="60444"/>
                        <a14:foregroundMark x1="30148" y1="58444" x2="30148" y2="58444"/>
                        <a14:foregroundMark x1="32963" y1="48000" x2="32963" y2="48000"/>
                        <a14:foregroundMark x1="38148" y1="44667" x2="38148" y2="44667"/>
                        <a14:foregroundMark x1="36667" y1="66889" x2="36667" y2="66889"/>
                        <a14:foregroundMark x1="22000" y1="84000" x2="22000" y2="84000"/>
                        <a14:foregroundMark x1="19259" y1="85778" x2="19259" y2="85778"/>
                        <a14:foregroundMark x1="22148" y1="89111" x2="22148" y2="89111"/>
                        <a14:foregroundMark x1="20444" y1="85333" x2="20444" y2="85333"/>
                        <a14:foregroundMark x1="25185" y1="86667" x2="25185" y2="86667"/>
                        <a14:foregroundMark x1="26519" y1="83111" x2="26519" y2="83111"/>
                        <a14:foregroundMark x1="31333" y1="83556" x2="31333" y2="83556"/>
                        <a14:foregroundMark x1="40296" y1="55111" x2="40296" y2="55111"/>
                        <a14:foregroundMark x1="36667" y1="84444" x2="36667" y2="84444"/>
                        <a14:foregroundMark x1="41481" y1="85333" x2="41481" y2="85333"/>
                        <a14:foregroundMark x1="46741" y1="88667" x2="46741" y2="88667"/>
                        <a14:foregroundMark x1="50963" y1="89111" x2="50963" y2="89111"/>
                        <a14:foregroundMark x1="53852" y1="83556" x2="53852" y2="83556"/>
                        <a14:foregroundMark x1="56741" y1="83556" x2="56741" y2="83556"/>
                        <a14:foregroundMark x1="59333" y1="83111" x2="59333" y2="83111"/>
                        <a14:foregroundMark x1="63259" y1="80444" x2="63259" y2="80444"/>
                        <a14:foregroundMark x1="67926" y1="67333" x2="67926" y2="67333"/>
                        <a14:foregroundMark x1="93185" y1="41333" x2="93185" y2="41333"/>
                        <a14:foregroundMark x1="87407" y1="30444" x2="87407" y2="30444"/>
                        <a14:foregroundMark x1="92074" y1="21556" x2="92074" y2="21556"/>
                        <a14:foregroundMark x1="36815" y1="79556" x2="36815" y2="79556"/>
                        <a14:foregroundMark x1="7852" y1="68889" x2="7852" y2="68889"/>
                        <a14:foregroundMark x1="62963" y1="41111" x2="62963" y2="41111"/>
                        <a14:foregroundMark x1="43852" y1="85333" x2="43852" y2="85333"/>
                        <a14:foregroundMark x1="44667" y1="92444" x2="44667" y2="92444"/>
                        <a14:foregroundMark x1="30222" y1="62000" x2="30222" y2="62000"/>
                        <a14:foregroundMark x1="40370" y1="56667" x2="40370" y2="56667"/>
                        <a14:foregroundMark x1="80593" y1="31556" x2="80593" y2="31556"/>
                        <a14:foregroundMark x1="67556" y1="67111" x2="67556" y2="67111"/>
                        <a14:backgroundMark x1="36667" y1="87556" x2="36667" y2="87556"/>
                        <a14:backgroundMark x1="36815" y1="81333" x2="36815" y2="81333"/>
                        <a14:backgroundMark x1="48148" y1="85333" x2="48148" y2="8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54" y="4161657"/>
            <a:ext cx="2867892" cy="95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30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850"/>
          </a:xfrm>
        </p:spPr>
        <p:txBody>
          <a:bodyPr/>
          <a:lstStyle>
            <a:lvl1pPr algn="ctr"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4527"/>
            <a:ext cx="10515600" cy="4128878"/>
          </a:xfrm>
        </p:spPr>
        <p:txBody>
          <a:bodyPr/>
          <a:lstStyle>
            <a:lvl1pPr marL="457200" indent="-4572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800100" indent="-3429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257300" indent="-3429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57350" indent="-28575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114550" indent="-28575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5920085"/>
            <a:ext cx="12192000" cy="937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EE0C9-5AB0-4DA8-8587-5EBAB62E9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7" y="6020604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14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6000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971"/>
            <a:ext cx="10515600" cy="409446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5920085"/>
            <a:ext cx="12192000" cy="9379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EE0C9-5AB0-4DA8-8587-5EBAB62E9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7" y="6020604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70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106"/>
            <a:ext cx="10515600" cy="12239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1177"/>
            <a:ext cx="10515600" cy="409446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1C0E5F-D115-42EE-98FC-F4C7F38B389B}"/>
              </a:ext>
            </a:extLst>
          </p:cNvPr>
          <p:cNvGrpSpPr/>
          <p:nvPr userDrawn="1"/>
        </p:nvGrpSpPr>
        <p:grpSpPr>
          <a:xfrm>
            <a:off x="0" y="6486126"/>
            <a:ext cx="12192000" cy="371874"/>
            <a:chOff x="0" y="6486126"/>
            <a:chExt cx="12192000" cy="3718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645CA4-C89A-44AA-98A6-85ECC9532FF9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C2BAD5-C3AD-4E6B-81BC-5B5E1D6E0447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77A76C-F5DA-463A-8CDE-5F635BF4A57A}"/>
              </a:ext>
            </a:extLst>
          </p:cNvPr>
          <p:cNvGrpSpPr/>
          <p:nvPr userDrawn="1"/>
        </p:nvGrpSpPr>
        <p:grpSpPr>
          <a:xfrm flipV="1">
            <a:off x="0" y="0"/>
            <a:ext cx="12192000" cy="371874"/>
            <a:chOff x="0" y="6486126"/>
            <a:chExt cx="12192000" cy="37187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68E645-4B49-45BC-AA6B-FD918038B2A6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3E7E1B-144F-439C-B763-DE5E7802165F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9479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18EE-F92D-4EEC-BC7B-564BB3496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2464"/>
            <a:ext cx="10515600" cy="103822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C490CF-23CF-42D7-A78E-DAAA15BE9046}"/>
              </a:ext>
            </a:extLst>
          </p:cNvPr>
          <p:cNvCxnSpPr>
            <a:cxnSpLocks/>
          </p:cNvCxnSpPr>
          <p:nvPr userDrawn="1"/>
        </p:nvCxnSpPr>
        <p:spPr>
          <a:xfrm>
            <a:off x="5953125" y="1838324"/>
            <a:ext cx="0" cy="4400551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16426904-15FA-4799-81BE-D9BB0EC20B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9351" y="1804985"/>
            <a:ext cx="5124449" cy="4400551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BDD53A0-FE16-4260-B816-81449D7674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2975" y="1804986"/>
            <a:ext cx="4800600" cy="443389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FB20CF-42F3-4828-ACD5-B5A937A47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222" l="8963" r="92519">
                        <a14:foregroundMark x1="8963" y1="67556" x2="8963" y2="67556"/>
                        <a14:foregroundMark x1="35852" y1="53556" x2="35852" y2="53556"/>
                        <a14:foregroundMark x1="31111" y1="57333" x2="31111" y2="57333"/>
                        <a14:foregroundMark x1="32889" y1="43778" x2="32889" y2="43778"/>
                        <a14:foregroundMark x1="30148" y1="62222" x2="30148" y2="62222"/>
                        <a14:foregroundMark x1="37111" y1="55556" x2="37111" y2="55556"/>
                        <a14:foregroundMark x1="38593" y1="42889" x2="38593" y2="42889"/>
                        <a14:foregroundMark x1="27111" y1="81778" x2="27111" y2="81778"/>
                        <a14:foregroundMark x1="36444" y1="85111" x2="36444" y2="85111"/>
                        <a14:foregroundMark x1="18889" y1="87556" x2="18889" y2="87556"/>
                        <a14:foregroundMark x1="22222" y1="87556" x2="22222" y2="87556"/>
                        <a14:foregroundMark x1="25037" y1="83111" x2="25037" y2="83111"/>
                        <a14:foregroundMark x1="26815" y1="84000" x2="26815" y2="84000"/>
                        <a14:foregroundMark x1="31185" y1="81111" x2="31185" y2="81111"/>
                        <a14:foregroundMark x1="42444" y1="89333" x2="42444" y2="89333"/>
                        <a14:foregroundMark x1="43259" y1="81333" x2="43259" y2="81333"/>
                        <a14:foregroundMark x1="44519" y1="90444" x2="44519" y2="90444"/>
                        <a14:foregroundMark x1="40000" y1="52667" x2="40000" y2="52667"/>
                        <a14:foregroundMark x1="39259" y1="56000" x2="41037" y2="53556"/>
                        <a14:foregroundMark x1="30667" y1="60444" x2="31630" y2="68667"/>
                        <a14:foregroundMark x1="36519" y1="67111" x2="36519" y2="67111"/>
                        <a14:foregroundMark x1="48593" y1="88444" x2="48593" y2="88444"/>
                        <a14:foregroundMark x1="50667" y1="84222" x2="50667" y2="84222"/>
                        <a14:foregroundMark x1="53481" y1="83556" x2="53481" y2="83556"/>
                        <a14:foregroundMark x1="56963" y1="85556" x2="56963" y2="85556"/>
                        <a14:foregroundMark x1="58593" y1="81111" x2="58593" y2="81111"/>
                        <a14:foregroundMark x1="62815" y1="84000" x2="62815" y2="84000"/>
                        <a14:foregroundMark x1="84296" y1="30444" x2="84296" y2="30444"/>
                        <a14:foregroundMark x1="80667" y1="28889" x2="80667" y2="28889"/>
                        <a14:foregroundMark x1="92519" y1="41778" x2="92519" y2="41778"/>
                        <a14:foregroundMark x1="67407" y1="67111" x2="67407" y2="67111"/>
                        <a14:foregroundMark x1="53704" y1="87778" x2="53704" y2="87778"/>
                        <a14:foregroundMark x1="53556" y1="82889" x2="53556" y2="82889"/>
                        <a14:foregroundMark x1="53556" y1="83333" x2="53556" y2="83333"/>
                        <a14:foregroundMark x1="53556" y1="84444" x2="53556" y2="84444"/>
                        <a14:foregroundMark x1="20444" y1="86000" x2="20444" y2="86000"/>
                        <a14:backgroundMark x1="36444" y1="89333" x2="36444" y2="89333"/>
                        <a14:backgroundMark x1="36519" y1="82222" x2="36519" y2="82222"/>
                        <a14:backgroundMark x1="48074" y1="86444" x2="48074" y2="86444"/>
                        <a14:backgroundMark x1="28667" y1="86889" x2="28667" y2="86889"/>
                        <a14:backgroundMark x1="53259" y1="83556" x2="53259" y2="8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3" y="5614788"/>
            <a:ext cx="2114551" cy="7048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9C3929-D700-42FB-A7E7-6A257F988914}"/>
              </a:ext>
            </a:extLst>
          </p:cNvPr>
          <p:cNvCxnSpPr>
            <a:cxnSpLocks/>
          </p:cNvCxnSpPr>
          <p:nvPr userDrawn="1"/>
        </p:nvCxnSpPr>
        <p:spPr>
          <a:xfrm>
            <a:off x="838200" y="1690688"/>
            <a:ext cx="10506075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2BC1CE-A8B0-488A-AFFF-21571EEAC57F}"/>
              </a:ext>
            </a:extLst>
          </p:cNvPr>
          <p:cNvGrpSpPr/>
          <p:nvPr userDrawn="1"/>
        </p:nvGrpSpPr>
        <p:grpSpPr>
          <a:xfrm>
            <a:off x="0" y="-38495"/>
            <a:ext cx="12192000" cy="371874"/>
            <a:chOff x="0" y="6486126"/>
            <a:chExt cx="12192000" cy="37187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E4BB42-E14A-429C-A598-8C2CC8E5EF25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747A85-01EF-47F0-943C-BB09D85E1C23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38BF90-3D1A-4FD8-8788-E15D3732595E}"/>
              </a:ext>
            </a:extLst>
          </p:cNvPr>
          <p:cNvGrpSpPr/>
          <p:nvPr userDrawn="1"/>
        </p:nvGrpSpPr>
        <p:grpSpPr>
          <a:xfrm flipV="1">
            <a:off x="0" y="6486126"/>
            <a:ext cx="12192000" cy="371874"/>
            <a:chOff x="0" y="6486126"/>
            <a:chExt cx="12192000" cy="37187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F60A672-095F-4B36-A67A-AFDD5C449643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5EAEC98-8A43-480E-9A2F-F1014983C1D3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3242CC-24B6-463A-95BF-4594167B784D}"/>
              </a:ext>
            </a:extLst>
          </p:cNvPr>
          <p:cNvGrpSpPr/>
          <p:nvPr userDrawn="1"/>
        </p:nvGrpSpPr>
        <p:grpSpPr>
          <a:xfrm rot="5400000" flipV="1">
            <a:off x="-2890838" y="3223817"/>
            <a:ext cx="6152749" cy="371874"/>
            <a:chOff x="0" y="6486126"/>
            <a:chExt cx="12192000" cy="37187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76AE894-E862-4363-AB93-38E1A2094797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C4A5603-8579-4C37-97CD-C1FC1BEE9170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941EA5-3AD7-4653-87D7-0FD5650F82BA}"/>
              </a:ext>
            </a:extLst>
          </p:cNvPr>
          <p:cNvGrpSpPr/>
          <p:nvPr userDrawn="1"/>
        </p:nvGrpSpPr>
        <p:grpSpPr>
          <a:xfrm rot="16200000" flipH="1" flipV="1">
            <a:off x="8930089" y="3213747"/>
            <a:ext cx="6152749" cy="371874"/>
            <a:chOff x="0" y="6486126"/>
            <a:chExt cx="12192000" cy="37187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6647089-EFEB-4E60-951B-8B45C6AD8016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897CA71-B30B-410F-A208-70CF4CB6F007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3113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nc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E70E0D-D428-4DB6-B89A-99C0BFFFEB3D}"/>
              </a:ext>
            </a:extLst>
          </p:cNvPr>
          <p:cNvSpPr/>
          <p:nvPr userDrawn="1"/>
        </p:nvSpPr>
        <p:spPr>
          <a:xfrm>
            <a:off x="-83976" y="0"/>
            <a:ext cx="12275976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F7D7C9-8E5E-454C-8EBC-0BA6A439D9FE}"/>
              </a:ext>
            </a:extLst>
          </p:cNvPr>
          <p:cNvSpPr/>
          <p:nvPr userDrawn="1"/>
        </p:nvSpPr>
        <p:spPr>
          <a:xfrm>
            <a:off x="-2881602" y="-373224"/>
            <a:ext cx="7501812" cy="7231224"/>
          </a:xfrm>
          <a:prstGeom prst="ellipse">
            <a:avLst/>
          </a:prstGeom>
          <a:solidFill>
            <a:schemeClr val="accent6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46BDEE-AE31-40F3-924A-46BB9BD65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4" y="421108"/>
            <a:ext cx="3192624" cy="52239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AC9B62-9098-444A-8946-3B86531EA342}"/>
              </a:ext>
            </a:extLst>
          </p:cNvPr>
          <p:cNvSpPr/>
          <p:nvPr userDrawn="1"/>
        </p:nvSpPr>
        <p:spPr>
          <a:xfrm>
            <a:off x="3916544" y="1142934"/>
            <a:ext cx="2198118" cy="39702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43A23F2-6972-4218-91A6-4C88637728D8}"/>
              </a:ext>
            </a:extLst>
          </p:cNvPr>
          <p:cNvSpPr/>
          <p:nvPr userDrawn="1"/>
        </p:nvSpPr>
        <p:spPr>
          <a:xfrm>
            <a:off x="6760849" y="1142934"/>
            <a:ext cx="2198118" cy="3970240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4A257F-87D6-44C9-A57C-BC66C724997F}"/>
              </a:ext>
            </a:extLst>
          </p:cNvPr>
          <p:cNvSpPr/>
          <p:nvPr userDrawn="1"/>
        </p:nvSpPr>
        <p:spPr>
          <a:xfrm>
            <a:off x="9509450" y="1142934"/>
            <a:ext cx="2189582" cy="39702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7788D24-7C17-4529-AB76-C95C14A8C0D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49597" y="1194319"/>
            <a:ext cx="2132012" cy="391885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FB4A7B19-6981-4805-89AF-355D5B51157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767107" y="1194318"/>
            <a:ext cx="2191859" cy="391885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E7C55ECB-0F45-493E-873A-19776981C00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538235" y="1194319"/>
            <a:ext cx="2132012" cy="391885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B28161-D15F-4037-BF03-5EAF9E7C1B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555" y="5762968"/>
            <a:ext cx="1969477" cy="656493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C6FA0AA8-3948-4CF0-A458-7F138942C7EF}"/>
              </a:ext>
            </a:extLst>
          </p:cNvPr>
          <p:cNvSpPr/>
          <p:nvPr userDrawn="1"/>
        </p:nvSpPr>
        <p:spPr>
          <a:xfrm>
            <a:off x="6196304" y="2979754"/>
            <a:ext cx="402773" cy="349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4B18CF5-2C7D-43D6-AA58-6B3BDD8F0B36}"/>
              </a:ext>
            </a:extLst>
          </p:cNvPr>
          <p:cNvSpPr/>
          <p:nvPr userDrawn="1"/>
        </p:nvSpPr>
        <p:spPr>
          <a:xfrm>
            <a:off x="9028942" y="2986282"/>
            <a:ext cx="402773" cy="349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7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52FB9A-5B2B-4504-B8C3-C7243592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73F90-5832-4AD4-9F8E-C87EEF38E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7C6BE-840C-4F57-81B9-40A77D0BE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2952D-B046-407F-8784-415CFF0A700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0BEDB-A147-424E-8729-F3CB0914A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F3A42-C9D7-49EB-B9D5-9E5C22362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46A0F-D856-4859-A8F4-5B7202E89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9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0" r:id="rId2"/>
    <p:sldLayoutId id="2147483668" r:id="rId3"/>
    <p:sldLayoutId id="2147483649" r:id="rId4"/>
    <p:sldLayoutId id="2147483650" r:id="rId5"/>
    <p:sldLayoutId id="2147483662" r:id="rId6"/>
    <p:sldLayoutId id="2147483664" r:id="rId7"/>
    <p:sldLayoutId id="2147483663" r:id="rId8"/>
    <p:sldLayoutId id="2147483667" r:id="rId9"/>
    <p:sldLayoutId id="2147483665" r:id="rId10"/>
    <p:sldLayoutId id="214748366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91.xml"/><Relationship Id="rId13" Type="http://schemas.openxmlformats.org/officeDocument/2006/relationships/image" Target="../media/image19.png"/><Relationship Id="rId18" Type="http://schemas.openxmlformats.org/officeDocument/2006/relationships/customXml" Target="../ink/ink96.xml"/><Relationship Id="rId3" Type="http://schemas.openxmlformats.org/officeDocument/2006/relationships/customXml" Target="../ink/ink89.xml"/><Relationship Id="rId21" Type="http://schemas.openxmlformats.org/officeDocument/2006/relationships/customXml" Target="../ink/ink98.xml"/><Relationship Id="rId7" Type="http://schemas.openxmlformats.org/officeDocument/2006/relationships/image" Target="../media/image16.png"/><Relationship Id="rId12" Type="http://schemas.openxmlformats.org/officeDocument/2006/relationships/customXml" Target="../ink/ink93.xml"/><Relationship Id="rId17" Type="http://schemas.openxmlformats.org/officeDocument/2006/relationships/image" Target="../media/image21.png"/><Relationship Id="rId2" Type="http://schemas.openxmlformats.org/officeDocument/2006/relationships/image" Target="../media/image10.png"/><Relationship Id="rId16" Type="http://schemas.openxmlformats.org/officeDocument/2006/relationships/customXml" Target="../ink/ink95.xml"/><Relationship Id="rId20" Type="http://schemas.openxmlformats.org/officeDocument/2006/relationships/customXml" Target="../ink/ink97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90.xm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3.png"/><Relationship Id="rId10" Type="http://schemas.openxmlformats.org/officeDocument/2006/relationships/customXml" Target="../ink/ink92.xml"/><Relationship Id="rId19" Type="http://schemas.openxmlformats.org/officeDocument/2006/relationships/image" Target="../media/image22.png"/><Relationship Id="rId9" Type="http://schemas.openxmlformats.org/officeDocument/2006/relationships/image" Target="../media/image17.png"/><Relationship Id="rId14" Type="http://schemas.openxmlformats.org/officeDocument/2006/relationships/customXml" Target="../ink/ink94.xml"/><Relationship Id="rId22" Type="http://schemas.openxmlformats.org/officeDocument/2006/relationships/customXml" Target="../ink/ink9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2.xml"/><Relationship Id="rId13" Type="http://schemas.openxmlformats.org/officeDocument/2006/relationships/image" Target="../media/image19.png"/><Relationship Id="rId18" Type="http://schemas.openxmlformats.org/officeDocument/2006/relationships/customXml" Target="../ink/ink107.xml"/><Relationship Id="rId26" Type="http://schemas.openxmlformats.org/officeDocument/2006/relationships/image" Target="../media/image32.png"/><Relationship Id="rId3" Type="http://schemas.openxmlformats.org/officeDocument/2006/relationships/image" Target="../media/image10.png"/><Relationship Id="rId21" Type="http://schemas.openxmlformats.org/officeDocument/2006/relationships/customXml" Target="../ink/ink109.xml"/><Relationship Id="rId7" Type="http://schemas.openxmlformats.org/officeDocument/2006/relationships/image" Target="../media/image16.png"/><Relationship Id="rId12" Type="http://schemas.openxmlformats.org/officeDocument/2006/relationships/customXml" Target="../ink/ink104.xml"/><Relationship Id="rId17" Type="http://schemas.openxmlformats.org/officeDocument/2006/relationships/image" Target="../media/image21.png"/><Relationship Id="rId25" Type="http://schemas.openxmlformats.org/officeDocument/2006/relationships/image" Target="../media/image31.jpeg"/><Relationship Id="rId2" Type="http://schemas.openxmlformats.org/officeDocument/2006/relationships/image" Target="../media/image29.png"/><Relationship Id="rId16" Type="http://schemas.openxmlformats.org/officeDocument/2006/relationships/customXml" Target="../ink/ink106.xml"/><Relationship Id="rId20" Type="http://schemas.openxmlformats.org/officeDocument/2006/relationships/customXml" Target="../ink/ink108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01.xml"/><Relationship Id="rId11" Type="http://schemas.openxmlformats.org/officeDocument/2006/relationships/image" Target="../media/image18.png"/><Relationship Id="rId24" Type="http://schemas.openxmlformats.org/officeDocument/2006/relationships/image" Target="../media/image30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3.png"/><Relationship Id="rId10" Type="http://schemas.openxmlformats.org/officeDocument/2006/relationships/customXml" Target="../ink/ink103.xml"/><Relationship Id="rId19" Type="http://schemas.openxmlformats.org/officeDocument/2006/relationships/image" Target="../media/image22.png"/><Relationship Id="rId4" Type="http://schemas.openxmlformats.org/officeDocument/2006/relationships/customXml" Target="../ink/ink100.xml"/><Relationship Id="rId9" Type="http://schemas.openxmlformats.org/officeDocument/2006/relationships/image" Target="../media/image17.png"/><Relationship Id="rId14" Type="http://schemas.openxmlformats.org/officeDocument/2006/relationships/customXml" Target="../ink/ink105.xml"/><Relationship Id="rId22" Type="http://schemas.openxmlformats.org/officeDocument/2006/relationships/customXml" Target="../ink/ink1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customXml" Target="../ink/ink115.xml"/><Relationship Id="rId18" Type="http://schemas.openxmlformats.org/officeDocument/2006/relationships/image" Target="../media/image21.png"/><Relationship Id="rId3" Type="http://schemas.openxmlformats.org/officeDocument/2006/relationships/image" Target="../media/image29.png"/><Relationship Id="rId21" Type="http://schemas.openxmlformats.org/officeDocument/2006/relationships/customXml" Target="../ink/ink119.xml"/><Relationship Id="rId7" Type="http://schemas.openxmlformats.org/officeDocument/2006/relationships/customXml" Target="../ink/ink112.xml"/><Relationship Id="rId12" Type="http://schemas.openxmlformats.org/officeDocument/2006/relationships/image" Target="../media/image18.png"/><Relationship Id="rId17" Type="http://schemas.openxmlformats.org/officeDocument/2006/relationships/customXml" Target="../ink/ink117.xml"/><Relationship Id="rId25" Type="http://schemas.openxmlformats.org/officeDocument/2006/relationships/image" Target="../media/image34.png"/><Relationship Id="rId2" Type="http://schemas.openxmlformats.org/officeDocument/2006/relationships/image" Target="../media/image33.jpeg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customXml" Target="../ink/ink114.xml"/><Relationship Id="rId24" Type="http://schemas.openxmlformats.org/officeDocument/2006/relationships/image" Target="../media/image23.png"/><Relationship Id="rId5" Type="http://schemas.openxmlformats.org/officeDocument/2006/relationships/customXml" Target="../ink/ink111.xml"/><Relationship Id="rId15" Type="http://schemas.openxmlformats.org/officeDocument/2006/relationships/customXml" Target="../ink/ink116.xml"/><Relationship Id="rId23" Type="http://schemas.openxmlformats.org/officeDocument/2006/relationships/customXml" Target="../ink/ink121.xml"/><Relationship Id="rId10" Type="http://schemas.openxmlformats.org/officeDocument/2006/relationships/image" Target="../media/image17.png"/><Relationship Id="rId19" Type="http://schemas.openxmlformats.org/officeDocument/2006/relationships/customXml" Target="../ink/ink118.xml"/><Relationship Id="rId4" Type="http://schemas.openxmlformats.org/officeDocument/2006/relationships/image" Target="../media/image10.png"/><Relationship Id="rId9" Type="http://schemas.openxmlformats.org/officeDocument/2006/relationships/customXml" Target="../ink/ink113.xml"/><Relationship Id="rId14" Type="http://schemas.openxmlformats.org/officeDocument/2006/relationships/image" Target="../media/image19.png"/><Relationship Id="rId22" Type="http://schemas.openxmlformats.org/officeDocument/2006/relationships/customXml" Target="../ink/ink1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4.xml"/><Relationship Id="rId13" Type="http://schemas.openxmlformats.org/officeDocument/2006/relationships/image" Target="../media/image19.png"/><Relationship Id="rId18" Type="http://schemas.openxmlformats.org/officeDocument/2006/relationships/customXml" Target="../ink/ink129.xml"/><Relationship Id="rId3" Type="http://schemas.openxmlformats.org/officeDocument/2006/relationships/image" Target="../media/image10.png"/><Relationship Id="rId21" Type="http://schemas.openxmlformats.org/officeDocument/2006/relationships/customXml" Target="../ink/ink131.xml"/><Relationship Id="rId7" Type="http://schemas.openxmlformats.org/officeDocument/2006/relationships/image" Target="../media/image16.png"/><Relationship Id="rId12" Type="http://schemas.openxmlformats.org/officeDocument/2006/relationships/customXml" Target="../ink/ink126.xml"/><Relationship Id="rId17" Type="http://schemas.openxmlformats.org/officeDocument/2006/relationships/image" Target="../media/image21.png"/><Relationship Id="rId25" Type="http://schemas.openxmlformats.org/officeDocument/2006/relationships/image" Target="../media/image36.jpeg"/><Relationship Id="rId2" Type="http://schemas.openxmlformats.org/officeDocument/2006/relationships/image" Target="../media/image29.png"/><Relationship Id="rId16" Type="http://schemas.openxmlformats.org/officeDocument/2006/relationships/customXml" Target="../ink/ink128.xml"/><Relationship Id="rId20" Type="http://schemas.openxmlformats.org/officeDocument/2006/relationships/customXml" Target="../ink/ink130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23.xml"/><Relationship Id="rId11" Type="http://schemas.openxmlformats.org/officeDocument/2006/relationships/image" Target="../media/image18.png"/><Relationship Id="rId24" Type="http://schemas.openxmlformats.org/officeDocument/2006/relationships/image" Target="../media/image35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3.png"/><Relationship Id="rId10" Type="http://schemas.openxmlformats.org/officeDocument/2006/relationships/customXml" Target="../ink/ink125.xml"/><Relationship Id="rId19" Type="http://schemas.openxmlformats.org/officeDocument/2006/relationships/image" Target="../media/image22.png"/><Relationship Id="rId4" Type="http://schemas.openxmlformats.org/officeDocument/2006/relationships/customXml" Target="../ink/ink122.xml"/><Relationship Id="rId9" Type="http://schemas.openxmlformats.org/officeDocument/2006/relationships/image" Target="../media/image17.png"/><Relationship Id="rId14" Type="http://schemas.openxmlformats.org/officeDocument/2006/relationships/customXml" Target="../ink/ink127.xml"/><Relationship Id="rId22" Type="http://schemas.openxmlformats.org/officeDocument/2006/relationships/customXml" Target="../ink/ink13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5.xml"/><Relationship Id="rId13" Type="http://schemas.openxmlformats.org/officeDocument/2006/relationships/image" Target="../media/image19.png"/><Relationship Id="rId18" Type="http://schemas.openxmlformats.org/officeDocument/2006/relationships/customXml" Target="../ink/ink140.xml"/><Relationship Id="rId26" Type="http://schemas.openxmlformats.org/officeDocument/2006/relationships/image" Target="../media/image39.png"/><Relationship Id="rId3" Type="http://schemas.openxmlformats.org/officeDocument/2006/relationships/customXml" Target="../ink/ink133.xml"/><Relationship Id="rId21" Type="http://schemas.openxmlformats.org/officeDocument/2006/relationships/customXml" Target="../ink/ink142.xml"/><Relationship Id="rId7" Type="http://schemas.openxmlformats.org/officeDocument/2006/relationships/image" Target="../media/image16.png"/><Relationship Id="rId12" Type="http://schemas.openxmlformats.org/officeDocument/2006/relationships/customXml" Target="../ink/ink137.xml"/><Relationship Id="rId17" Type="http://schemas.openxmlformats.org/officeDocument/2006/relationships/image" Target="../media/image21.png"/><Relationship Id="rId25" Type="http://schemas.openxmlformats.org/officeDocument/2006/relationships/image" Target="../media/image38.png"/><Relationship Id="rId2" Type="http://schemas.openxmlformats.org/officeDocument/2006/relationships/image" Target="../media/image10.png"/><Relationship Id="rId16" Type="http://schemas.openxmlformats.org/officeDocument/2006/relationships/customXml" Target="../ink/ink139.xml"/><Relationship Id="rId20" Type="http://schemas.openxmlformats.org/officeDocument/2006/relationships/customXml" Target="../ink/ink141.xml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34.xml"/><Relationship Id="rId11" Type="http://schemas.openxmlformats.org/officeDocument/2006/relationships/image" Target="../media/image18.png"/><Relationship Id="rId24" Type="http://schemas.openxmlformats.org/officeDocument/2006/relationships/image" Target="../media/image37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3.png"/><Relationship Id="rId28" Type="http://schemas.openxmlformats.org/officeDocument/2006/relationships/image" Target="../media/image40.png"/><Relationship Id="rId10" Type="http://schemas.openxmlformats.org/officeDocument/2006/relationships/customXml" Target="../ink/ink136.xml"/><Relationship Id="rId19" Type="http://schemas.openxmlformats.org/officeDocument/2006/relationships/image" Target="../media/image22.png"/><Relationship Id="rId9" Type="http://schemas.openxmlformats.org/officeDocument/2006/relationships/image" Target="../media/image17.png"/><Relationship Id="rId14" Type="http://schemas.openxmlformats.org/officeDocument/2006/relationships/customXml" Target="../ink/ink138.xml"/><Relationship Id="rId22" Type="http://schemas.openxmlformats.org/officeDocument/2006/relationships/customXml" Target="../ink/ink143.xml"/><Relationship Id="rId27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6.xml"/><Relationship Id="rId13" Type="http://schemas.openxmlformats.org/officeDocument/2006/relationships/image" Target="../media/image19.png"/><Relationship Id="rId18" Type="http://schemas.openxmlformats.org/officeDocument/2006/relationships/customXml" Target="../ink/ink151.xml"/><Relationship Id="rId3" Type="http://schemas.openxmlformats.org/officeDocument/2006/relationships/customXml" Target="../ink/ink144.xml"/><Relationship Id="rId21" Type="http://schemas.openxmlformats.org/officeDocument/2006/relationships/customXml" Target="../ink/ink153.xml"/><Relationship Id="rId7" Type="http://schemas.openxmlformats.org/officeDocument/2006/relationships/image" Target="../media/image16.png"/><Relationship Id="rId12" Type="http://schemas.openxmlformats.org/officeDocument/2006/relationships/customXml" Target="../ink/ink148.xml"/><Relationship Id="rId17" Type="http://schemas.openxmlformats.org/officeDocument/2006/relationships/image" Target="../media/image21.png"/><Relationship Id="rId25" Type="http://schemas.openxmlformats.org/officeDocument/2006/relationships/image" Target="../media/image43.png"/><Relationship Id="rId2" Type="http://schemas.openxmlformats.org/officeDocument/2006/relationships/image" Target="../media/image10.png"/><Relationship Id="rId16" Type="http://schemas.openxmlformats.org/officeDocument/2006/relationships/customXml" Target="../ink/ink150.xml"/><Relationship Id="rId20" Type="http://schemas.openxmlformats.org/officeDocument/2006/relationships/customXml" Target="../ink/ink152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45.xml"/><Relationship Id="rId11" Type="http://schemas.openxmlformats.org/officeDocument/2006/relationships/image" Target="../media/image18.png"/><Relationship Id="rId24" Type="http://schemas.openxmlformats.org/officeDocument/2006/relationships/image" Target="../media/image42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3.png"/><Relationship Id="rId10" Type="http://schemas.openxmlformats.org/officeDocument/2006/relationships/customXml" Target="../ink/ink147.xml"/><Relationship Id="rId19" Type="http://schemas.openxmlformats.org/officeDocument/2006/relationships/image" Target="../media/image22.png"/><Relationship Id="rId9" Type="http://schemas.openxmlformats.org/officeDocument/2006/relationships/image" Target="../media/image17.png"/><Relationship Id="rId14" Type="http://schemas.openxmlformats.org/officeDocument/2006/relationships/customXml" Target="../ink/ink149.xml"/><Relationship Id="rId22" Type="http://schemas.openxmlformats.org/officeDocument/2006/relationships/customXml" Target="../ink/ink15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7.xml"/><Relationship Id="rId13" Type="http://schemas.openxmlformats.org/officeDocument/2006/relationships/image" Target="../media/image19.png"/><Relationship Id="rId18" Type="http://schemas.openxmlformats.org/officeDocument/2006/relationships/customXml" Target="../ink/ink162.xml"/><Relationship Id="rId3" Type="http://schemas.openxmlformats.org/officeDocument/2006/relationships/customXml" Target="../ink/ink155.xml"/><Relationship Id="rId21" Type="http://schemas.openxmlformats.org/officeDocument/2006/relationships/customXml" Target="../ink/ink164.xml"/><Relationship Id="rId7" Type="http://schemas.openxmlformats.org/officeDocument/2006/relationships/image" Target="../media/image16.png"/><Relationship Id="rId12" Type="http://schemas.openxmlformats.org/officeDocument/2006/relationships/customXml" Target="../ink/ink159.xml"/><Relationship Id="rId17" Type="http://schemas.openxmlformats.org/officeDocument/2006/relationships/image" Target="../media/image21.png"/><Relationship Id="rId25" Type="http://schemas.openxmlformats.org/officeDocument/2006/relationships/image" Target="../media/image44.png"/><Relationship Id="rId2" Type="http://schemas.openxmlformats.org/officeDocument/2006/relationships/image" Target="../media/image10.png"/><Relationship Id="rId16" Type="http://schemas.openxmlformats.org/officeDocument/2006/relationships/customXml" Target="../ink/ink161.xml"/><Relationship Id="rId20" Type="http://schemas.openxmlformats.org/officeDocument/2006/relationships/customXml" Target="../ink/ink163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56.xml"/><Relationship Id="rId11" Type="http://schemas.openxmlformats.org/officeDocument/2006/relationships/image" Target="../media/image18.png"/><Relationship Id="rId24" Type="http://schemas.openxmlformats.org/officeDocument/2006/relationships/image" Target="../media/image42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3.png"/><Relationship Id="rId10" Type="http://schemas.openxmlformats.org/officeDocument/2006/relationships/customXml" Target="../ink/ink158.xml"/><Relationship Id="rId19" Type="http://schemas.openxmlformats.org/officeDocument/2006/relationships/image" Target="../media/image22.png"/><Relationship Id="rId9" Type="http://schemas.openxmlformats.org/officeDocument/2006/relationships/image" Target="../media/image17.png"/><Relationship Id="rId14" Type="http://schemas.openxmlformats.org/officeDocument/2006/relationships/customXml" Target="../ink/ink160.xml"/><Relationship Id="rId22" Type="http://schemas.openxmlformats.org/officeDocument/2006/relationships/customXml" Target="../ink/ink16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customXml" Target="../ink/ink171.xml"/><Relationship Id="rId18" Type="http://schemas.openxmlformats.org/officeDocument/2006/relationships/image" Target="../media/image22.png"/><Relationship Id="rId3" Type="http://schemas.openxmlformats.org/officeDocument/2006/relationships/customXml" Target="../ink/ink166.xml"/><Relationship Id="rId21" Type="http://schemas.openxmlformats.org/officeDocument/2006/relationships/customXml" Target="../ink/ink176.xml"/><Relationship Id="rId7" Type="http://schemas.openxmlformats.org/officeDocument/2006/relationships/customXml" Target="../ink/ink168.xml"/><Relationship Id="rId12" Type="http://schemas.openxmlformats.org/officeDocument/2006/relationships/image" Target="../media/image19.png"/><Relationship Id="rId17" Type="http://schemas.openxmlformats.org/officeDocument/2006/relationships/customXml" Target="../ink/ink173.xml"/><Relationship Id="rId2" Type="http://schemas.openxmlformats.org/officeDocument/2006/relationships/image" Target="../media/image10.png"/><Relationship Id="rId16" Type="http://schemas.openxmlformats.org/officeDocument/2006/relationships/image" Target="../media/image21.png"/><Relationship Id="rId20" Type="http://schemas.openxmlformats.org/officeDocument/2006/relationships/customXml" Target="../ink/ink17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customXml" Target="../ink/ink170.xml"/><Relationship Id="rId5" Type="http://schemas.openxmlformats.org/officeDocument/2006/relationships/customXml" Target="../ink/ink167.xml"/><Relationship Id="rId15" Type="http://schemas.openxmlformats.org/officeDocument/2006/relationships/customXml" Target="../ink/ink172.xml"/><Relationship Id="rId23" Type="http://schemas.openxmlformats.org/officeDocument/2006/relationships/image" Target="../media/image45.jpeg"/><Relationship Id="rId10" Type="http://schemas.openxmlformats.org/officeDocument/2006/relationships/image" Target="../media/image18.png"/><Relationship Id="rId19" Type="http://schemas.openxmlformats.org/officeDocument/2006/relationships/customXml" Target="../ink/ink174.xml"/><Relationship Id="rId4" Type="http://schemas.openxmlformats.org/officeDocument/2006/relationships/image" Target="../media/image15.png"/><Relationship Id="rId9" Type="http://schemas.openxmlformats.org/officeDocument/2006/relationships/customXml" Target="../ink/ink169.xml"/><Relationship Id="rId14" Type="http://schemas.openxmlformats.org/officeDocument/2006/relationships/image" Target="../media/image20.png"/><Relationship Id="rId2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9.xml"/><Relationship Id="rId13" Type="http://schemas.openxmlformats.org/officeDocument/2006/relationships/image" Target="../media/image19.png"/><Relationship Id="rId18" Type="http://schemas.openxmlformats.org/officeDocument/2006/relationships/customXml" Target="../ink/ink184.xml"/><Relationship Id="rId3" Type="http://schemas.openxmlformats.org/officeDocument/2006/relationships/customXml" Target="../ink/ink177.xml"/><Relationship Id="rId21" Type="http://schemas.openxmlformats.org/officeDocument/2006/relationships/customXml" Target="../ink/ink186.xml"/><Relationship Id="rId7" Type="http://schemas.openxmlformats.org/officeDocument/2006/relationships/image" Target="../media/image16.png"/><Relationship Id="rId12" Type="http://schemas.openxmlformats.org/officeDocument/2006/relationships/customXml" Target="../ink/ink181.xml"/><Relationship Id="rId17" Type="http://schemas.openxmlformats.org/officeDocument/2006/relationships/image" Target="../media/image21.png"/><Relationship Id="rId25" Type="http://schemas.microsoft.com/office/2007/relationships/hdphoto" Target="../media/hdphoto7.wdp"/><Relationship Id="rId2" Type="http://schemas.openxmlformats.org/officeDocument/2006/relationships/image" Target="../media/image10.png"/><Relationship Id="rId16" Type="http://schemas.openxmlformats.org/officeDocument/2006/relationships/customXml" Target="../ink/ink183.xml"/><Relationship Id="rId20" Type="http://schemas.openxmlformats.org/officeDocument/2006/relationships/customXml" Target="../ink/ink185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78.xml"/><Relationship Id="rId11" Type="http://schemas.openxmlformats.org/officeDocument/2006/relationships/image" Target="../media/image18.png"/><Relationship Id="rId24" Type="http://schemas.openxmlformats.org/officeDocument/2006/relationships/image" Target="../media/image46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3.png"/><Relationship Id="rId10" Type="http://schemas.openxmlformats.org/officeDocument/2006/relationships/customXml" Target="../ink/ink180.xml"/><Relationship Id="rId19" Type="http://schemas.openxmlformats.org/officeDocument/2006/relationships/image" Target="../media/image22.png"/><Relationship Id="rId9" Type="http://schemas.openxmlformats.org/officeDocument/2006/relationships/image" Target="../media/image17.png"/><Relationship Id="rId14" Type="http://schemas.openxmlformats.org/officeDocument/2006/relationships/customXml" Target="../ink/ink182.xml"/><Relationship Id="rId22" Type="http://schemas.openxmlformats.org/officeDocument/2006/relationships/customXml" Target="../ink/ink18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0.xml"/><Relationship Id="rId13" Type="http://schemas.openxmlformats.org/officeDocument/2006/relationships/image" Target="../media/image19.png"/><Relationship Id="rId18" Type="http://schemas.openxmlformats.org/officeDocument/2006/relationships/customXml" Target="../ink/ink195.xml"/><Relationship Id="rId3" Type="http://schemas.openxmlformats.org/officeDocument/2006/relationships/image" Target="../media/image10.png"/><Relationship Id="rId21" Type="http://schemas.openxmlformats.org/officeDocument/2006/relationships/customXml" Target="../ink/ink197.xml"/><Relationship Id="rId7" Type="http://schemas.openxmlformats.org/officeDocument/2006/relationships/image" Target="../media/image16.png"/><Relationship Id="rId12" Type="http://schemas.openxmlformats.org/officeDocument/2006/relationships/customXml" Target="../ink/ink192.xml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customXml" Target="../ink/ink194.xml"/><Relationship Id="rId20" Type="http://schemas.openxmlformats.org/officeDocument/2006/relationships/customXml" Target="../ink/ink196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89.xml"/><Relationship Id="rId11" Type="http://schemas.openxmlformats.org/officeDocument/2006/relationships/image" Target="../media/image18.png"/><Relationship Id="rId24" Type="http://schemas.openxmlformats.org/officeDocument/2006/relationships/image" Target="../media/image47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3.png"/><Relationship Id="rId10" Type="http://schemas.openxmlformats.org/officeDocument/2006/relationships/customXml" Target="../ink/ink191.xml"/><Relationship Id="rId19" Type="http://schemas.openxmlformats.org/officeDocument/2006/relationships/image" Target="../media/image22.png"/><Relationship Id="rId4" Type="http://schemas.openxmlformats.org/officeDocument/2006/relationships/customXml" Target="../ink/ink188.xml"/><Relationship Id="rId9" Type="http://schemas.openxmlformats.org/officeDocument/2006/relationships/image" Target="../media/image17.png"/><Relationship Id="rId14" Type="http://schemas.openxmlformats.org/officeDocument/2006/relationships/customXml" Target="../ink/ink193.xml"/><Relationship Id="rId22" Type="http://schemas.openxmlformats.org/officeDocument/2006/relationships/customXml" Target="../ink/ink19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9.png"/><Relationship Id="rId18" Type="http://schemas.openxmlformats.org/officeDocument/2006/relationships/customXml" Target="../ink/ink8.xml"/><Relationship Id="rId21" Type="http://schemas.openxmlformats.org/officeDocument/2006/relationships/customXml" Target="../ink/ink10.xml"/><Relationship Id="rId7" Type="http://schemas.openxmlformats.org/officeDocument/2006/relationships/image" Target="../media/image16.png"/><Relationship Id="rId12" Type="http://schemas.openxmlformats.org/officeDocument/2006/relationships/customXml" Target="../ink/ink5.xml"/><Relationship Id="rId17" Type="http://schemas.openxmlformats.org/officeDocument/2006/relationships/image" Target="../media/image21.png"/><Relationship Id="rId2" Type="http://schemas.openxmlformats.org/officeDocument/2006/relationships/customXml" Target="../ink/ink1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.xml"/><Relationship Id="rId11" Type="http://schemas.openxmlformats.org/officeDocument/2006/relationships/image" Target="../media/image18.png"/><Relationship Id="rId24" Type="http://schemas.openxmlformats.org/officeDocument/2006/relationships/image" Target="../media/image10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3.png"/><Relationship Id="rId10" Type="http://schemas.openxmlformats.org/officeDocument/2006/relationships/customXml" Target="../ink/ink4.xml"/><Relationship Id="rId19" Type="http://schemas.openxmlformats.org/officeDocument/2006/relationships/image" Target="../media/image22.png"/><Relationship Id="rId9" Type="http://schemas.openxmlformats.org/officeDocument/2006/relationships/image" Target="../media/image17.png"/><Relationship Id="rId14" Type="http://schemas.openxmlformats.org/officeDocument/2006/relationships/customXml" Target="../ink/ink6.xml"/><Relationship Id="rId22" Type="http://schemas.openxmlformats.org/officeDocument/2006/relationships/customXml" Target="../ink/ink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1.xml"/><Relationship Id="rId13" Type="http://schemas.openxmlformats.org/officeDocument/2006/relationships/image" Target="../media/image19.png"/><Relationship Id="rId18" Type="http://schemas.openxmlformats.org/officeDocument/2006/relationships/customXml" Target="../ink/ink206.xml"/><Relationship Id="rId26" Type="http://schemas.openxmlformats.org/officeDocument/2006/relationships/image" Target="../media/image40.png"/><Relationship Id="rId3" Type="http://schemas.openxmlformats.org/officeDocument/2006/relationships/customXml" Target="../ink/ink199.xml"/><Relationship Id="rId21" Type="http://schemas.openxmlformats.org/officeDocument/2006/relationships/customXml" Target="../ink/ink208.xml"/><Relationship Id="rId7" Type="http://schemas.openxmlformats.org/officeDocument/2006/relationships/image" Target="../media/image16.png"/><Relationship Id="rId12" Type="http://schemas.openxmlformats.org/officeDocument/2006/relationships/customXml" Target="../ink/ink203.xml"/><Relationship Id="rId17" Type="http://schemas.openxmlformats.org/officeDocument/2006/relationships/image" Target="../media/image21.png"/><Relationship Id="rId25" Type="http://schemas.openxmlformats.org/officeDocument/2006/relationships/image" Target="../media/image48.png"/><Relationship Id="rId2" Type="http://schemas.openxmlformats.org/officeDocument/2006/relationships/image" Target="../media/image10.png"/><Relationship Id="rId16" Type="http://schemas.openxmlformats.org/officeDocument/2006/relationships/customXml" Target="../ink/ink205.xml"/><Relationship Id="rId20" Type="http://schemas.openxmlformats.org/officeDocument/2006/relationships/customXml" Target="../ink/ink207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00.xml"/><Relationship Id="rId11" Type="http://schemas.openxmlformats.org/officeDocument/2006/relationships/image" Target="../media/image18.png"/><Relationship Id="rId24" Type="http://schemas.openxmlformats.org/officeDocument/2006/relationships/image" Target="../media/image47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3.png"/><Relationship Id="rId28" Type="http://schemas.openxmlformats.org/officeDocument/2006/relationships/image" Target="../media/image50.png"/><Relationship Id="rId10" Type="http://schemas.openxmlformats.org/officeDocument/2006/relationships/customXml" Target="../ink/ink202.xml"/><Relationship Id="rId19" Type="http://schemas.openxmlformats.org/officeDocument/2006/relationships/image" Target="../media/image22.png"/><Relationship Id="rId9" Type="http://schemas.openxmlformats.org/officeDocument/2006/relationships/image" Target="../media/image17.png"/><Relationship Id="rId14" Type="http://schemas.openxmlformats.org/officeDocument/2006/relationships/customXml" Target="../ink/ink204.xml"/><Relationship Id="rId22" Type="http://schemas.openxmlformats.org/officeDocument/2006/relationships/customXml" Target="../ink/ink209.xml"/><Relationship Id="rId27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customXml" Target="../ink/ink216.xml"/><Relationship Id="rId26" Type="http://schemas.openxmlformats.org/officeDocument/2006/relationships/customXml" Target="../ink/ink220.xml"/><Relationship Id="rId3" Type="http://schemas.openxmlformats.org/officeDocument/2006/relationships/image" Target="../media/image51.png"/><Relationship Id="rId21" Type="http://schemas.openxmlformats.org/officeDocument/2006/relationships/customXml" Target="../ink/ink218.xml"/><Relationship Id="rId7" Type="http://schemas.openxmlformats.org/officeDocument/2006/relationships/customXml" Target="../ink/ink211.xml"/><Relationship Id="rId12" Type="http://schemas.openxmlformats.org/officeDocument/2006/relationships/customXml" Target="../ink/ink213.xml"/><Relationship Id="rId17" Type="http://schemas.openxmlformats.org/officeDocument/2006/relationships/image" Target="../media/image21.pn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6" Type="http://schemas.openxmlformats.org/officeDocument/2006/relationships/customXml" Target="../ink/ink215.xml"/><Relationship Id="rId20" Type="http://schemas.openxmlformats.org/officeDocument/2006/relationships/customXml" Target="../ink/ink2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24" Type="http://schemas.openxmlformats.org/officeDocument/2006/relationships/image" Target="../media/image49.jpeg"/><Relationship Id="rId5" Type="http://schemas.openxmlformats.org/officeDocument/2006/relationships/customXml" Target="../ink/ink210.xml"/><Relationship Id="rId15" Type="http://schemas.openxmlformats.org/officeDocument/2006/relationships/image" Target="../media/image20.png"/><Relationship Id="rId23" Type="http://schemas.openxmlformats.org/officeDocument/2006/relationships/image" Target="../media/image23.png"/><Relationship Id="rId19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customXml" Target="../ink/ink212.xml"/><Relationship Id="rId14" Type="http://schemas.openxmlformats.org/officeDocument/2006/relationships/customXml" Target="../ink/ink214.xml"/><Relationship Id="rId22" Type="http://schemas.openxmlformats.org/officeDocument/2006/relationships/customXml" Target="../ink/ink219.xml"/><Relationship Id="rId27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3.xml"/><Relationship Id="rId13" Type="http://schemas.openxmlformats.org/officeDocument/2006/relationships/image" Target="../media/image19.png"/><Relationship Id="rId18" Type="http://schemas.openxmlformats.org/officeDocument/2006/relationships/customXml" Target="../ink/ink228.xml"/><Relationship Id="rId26" Type="http://schemas.openxmlformats.org/officeDocument/2006/relationships/image" Target="../media/image53.png"/><Relationship Id="rId3" Type="http://schemas.openxmlformats.org/officeDocument/2006/relationships/image" Target="../media/image10.png"/><Relationship Id="rId21" Type="http://schemas.openxmlformats.org/officeDocument/2006/relationships/customXml" Target="../ink/ink230.xml"/><Relationship Id="rId7" Type="http://schemas.openxmlformats.org/officeDocument/2006/relationships/image" Target="../media/image16.png"/><Relationship Id="rId12" Type="http://schemas.openxmlformats.org/officeDocument/2006/relationships/customXml" Target="../ink/ink225.xml"/><Relationship Id="rId17" Type="http://schemas.openxmlformats.org/officeDocument/2006/relationships/image" Target="../media/image21.png"/><Relationship Id="rId25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227.xml"/><Relationship Id="rId20" Type="http://schemas.openxmlformats.org/officeDocument/2006/relationships/customXml" Target="../ink/ink229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22.xml"/><Relationship Id="rId11" Type="http://schemas.openxmlformats.org/officeDocument/2006/relationships/image" Target="../media/image18.png"/><Relationship Id="rId24" Type="http://schemas.openxmlformats.org/officeDocument/2006/relationships/image" Target="../media/image47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3.png"/><Relationship Id="rId10" Type="http://schemas.openxmlformats.org/officeDocument/2006/relationships/customXml" Target="../ink/ink224.xml"/><Relationship Id="rId19" Type="http://schemas.openxmlformats.org/officeDocument/2006/relationships/image" Target="../media/image22.png"/><Relationship Id="rId4" Type="http://schemas.openxmlformats.org/officeDocument/2006/relationships/customXml" Target="../ink/ink221.xml"/><Relationship Id="rId9" Type="http://schemas.openxmlformats.org/officeDocument/2006/relationships/image" Target="../media/image17.png"/><Relationship Id="rId14" Type="http://schemas.openxmlformats.org/officeDocument/2006/relationships/customXml" Target="../ink/ink226.xml"/><Relationship Id="rId22" Type="http://schemas.openxmlformats.org/officeDocument/2006/relationships/customXml" Target="../ink/ink23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4.xml"/><Relationship Id="rId13" Type="http://schemas.openxmlformats.org/officeDocument/2006/relationships/image" Target="../media/image19.png"/><Relationship Id="rId18" Type="http://schemas.openxmlformats.org/officeDocument/2006/relationships/customXml" Target="../ink/ink239.xml"/><Relationship Id="rId26" Type="http://schemas.openxmlformats.org/officeDocument/2006/relationships/image" Target="../media/image53.png"/><Relationship Id="rId3" Type="http://schemas.openxmlformats.org/officeDocument/2006/relationships/image" Target="../media/image10.png"/><Relationship Id="rId21" Type="http://schemas.openxmlformats.org/officeDocument/2006/relationships/customXml" Target="../ink/ink241.xml"/><Relationship Id="rId7" Type="http://schemas.openxmlformats.org/officeDocument/2006/relationships/image" Target="../media/image16.png"/><Relationship Id="rId12" Type="http://schemas.openxmlformats.org/officeDocument/2006/relationships/customXml" Target="../ink/ink236.xml"/><Relationship Id="rId17" Type="http://schemas.openxmlformats.org/officeDocument/2006/relationships/image" Target="../media/image21.png"/><Relationship Id="rId25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6" Type="http://schemas.openxmlformats.org/officeDocument/2006/relationships/customXml" Target="../ink/ink238.xml"/><Relationship Id="rId20" Type="http://schemas.openxmlformats.org/officeDocument/2006/relationships/customXml" Target="../ink/ink240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33.xml"/><Relationship Id="rId11" Type="http://schemas.openxmlformats.org/officeDocument/2006/relationships/image" Target="../media/image18.png"/><Relationship Id="rId24" Type="http://schemas.openxmlformats.org/officeDocument/2006/relationships/image" Target="../media/image47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3.png"/><Relationship Id="rId10" Type="http://schemas.openxmlformats.org/officeDocument/2006/relationships/customXml" Target="../ink/ink235.xml"/><Relationship Id="rId19" Type="http://schemas.openxmlformats.org/officeDocument/2006/relationships/image" Target="../media/image22.png"/><Relationship Id="rId4" Type="http://schemas.openxmlformats.org/officeDocument/2006/relationships/customXml" Target="../ink/ink232.xml"/><Relationship Id="rId9" Type="http://schemas.openxmlformats.org/officeDocument/2006/relationships/image" Target="../media/image17.png"/><Relationship Id="rId14" Type="http://schemas.openxmlformats.org/officeDocument/2006/relationships/customXml" Target="../ink/ink237.xml"/><Relationship Id="rId22" Type="http://schemas.openxmlformats.org/officeDocument/2006/relationships/customXml" Target="../ink/ink242.xml"/><Relationship Id="rId27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5.xml"/><Relationship Id="rId13" Type="http://schemas.openxmlformats.org/officeDocument/2006/relationships/image" Target="../media/image19.png"/><Relationship Id="rId18" Type="http://schemas.openxmlformats.org/officeDocument/2006/relationships/customXml" Target="../ink/ink250.xml"/><Relationship Id="rId3" Type="http://schemas.openxmlformats.org/officeDocument/2006/relationships/image" Target="../media/image10.png"/><Relationship Id="rId21" Type="http://schemas.openxmlformats.org/officeDocument/2006/relationships/customXml" Target="../ink/ink252.xml"/><Relationship Id="rId7" Type="http://schemas.openxmlformats.org/officeDocument/2006/relationships/image" Target="../media/image16.png"/><Relationship Id="rId12" Type="http://schemas.openxmlformats.org/officeDocument/2006/relationships/customXml" Target="../ink/ink247.xml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customXml" Target="../ink/ink249.xml"/><Relationship Id="rId20" Type="http://schemas.openxmlformats.org/officeDocument/2006/relationships/customXml" Target="../ink/ink251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44.xml"/><Relationship Id="rId11" Type="http://schemas.openxmlformats.org/officeDocument/2006/relationships/image" Target="../media/image18.png"/><Relationship Id="rId24" Type="http://schemas.openxmlformats.org/officeDocument/2006/relationships/image" Target="../media/image47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3.png"/><Relationship Id="rId10" Type="http://schemas.openxmlformats.org/officeDocument/2006/relationships/customXml" Target="../ink/ink246.xml"/><Relationship Id="rId19" Type="http://schemas.openxmlformats.org/officeDocument/2006/relationships/image" Target="../media/image22.png"/><Relationship Id="rId4" Type="http://schemas.openxmlformats.org/officeDocument/2006/relationships/customXml" Target="../ink/ink243.xml"/><Relationship Id="rId9" Type="http://schemas.openxmlformats.org/officeDocument/2006/relationships/image" Target="../media/image17.png"/><Relationship Id="rId14" Type="http://schemas.openxmlformats.org/officeDocument/2006/relationships/customXml" Target="../ink/ink248.xml"/><Relationship Id="rId22" Type="http://schemas.openxmlformats.org/officeDocument/2006/relationships/customXml" Target="../ink/ink25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6.xml"/><Relationship Id="rId13" Type="http://schemas.openxmlformats.org/officeDocument/2006/relationships/image" Target="../media/image19.png"/><Relationship Id="rId18" Type="http://schemas.openxmlformats.org/officeDocument/2006/relationships/customXml" Target="../ink/ink261.xml"/><Relationship Id="rId3" Type="http://schemas.openxmlformats.org/officeDocument/2006/relationships/customXml" Target="../ink/ink254.xml"/><Relationship Id="rId21" Type="http://schemas.openxmlformats.org/officeDocument/2006/relationships/customXml" Target="../ink/ink263.xml"/><Relationship Id="rId7" Type="http://schemas.openxmlformats.org/officeDocument/2006/relationships/image" Target="../media/image16.png"/><Relationship Id="rId12" Type="http://schemas.openxmlformats.org/officeDocument/2006/relationships/customXml" Target="../ink/ink258.xml"/><Relationship Id="rId17" Type="http://schemas.openxmlformats.org/officeDocument/2006/relationships/image" Target="../media/image21.png"/><Relationship Id="rId25" Type="http://schemas.openxmlformats.org/officeDocument/2006/relationships/image" Target="../media/image56.jpeg"/><Relationship Id="rId2" Type="http://schemas.openxmlformats.org/officeDocument/2006/relationships/image" Target="../media/image10.png"/><Relationship Id="rId16" Type="http://schemas.openxmlformats.org/officeDocument/2006/relationships/customXml" Target="../ink/ink260.xml"/><Relationship Id="rId20" Type="http://schemas.openxmlformats.org/officeDocument/2006/relationships/customXml" Target="../ink/ink262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55.xml"/><Relationship Id="rId11" Type="http://schemas.openxmlformats.org/officeDocument/2006/relationships/image" Target="../media/image18.png"/><Relationship Id="rId24" Type="http://schemas.openxmlformats.org/officeDocument/2006/relationships/image" Target="../media/image55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3.png"/><Relationship Id="rId10" Type="http://schemas.openxmlformats.org/officeDocument/2006/relationships/customXml" Target="../ink/ink257.xml"/><Relationship Id="rId19" Type="http://schemas.openxmlformats.org/officeDocument/2006/relationships/image" Target="../media/image22.png"/><Relationship Id="rId9" Type="http://schemas.openxmlformats.org/officeDocument/2006/relationships/image" Target="../media/image17.png"/><Relationship Id="rId14" Type="http://schemas.openxmlformats.org/officeDocument/2006/relationships/customXml" Target="../ink/ink259.xml"/><Relationship Id="rId22" Type="http://schemas.openxmlformats.org/officeDocument/2006/relationships/customXml" Target="../ink/ink26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customXml" Target="../ink/ink269.xml"/><Relationship Id="rId18" Type="http://schemas.openxmlformats.org/officeDocument/2006/relationships/image" Target="../media/image21.png"/><Relationship Id="rId26" Type="http://schemas.openxmlformats.org/officeDocument/2006/relationships/image" Target="../media/image58.jpeg"/><Relationship Id="rId3" Type="http://schemas.openxmlformats.org/officeDocument/2006/relationships/image" Target="../media/image57.jpeg"/><Relationship Id="rId21" Type="http://schemas.openxmlformats.org/officeDocument/2006/relationships/customXml" Target="../ink/ink273.xml"/><Relationship Id="rId7" Type="http://schemas.openxmlformats.org/officeDocument/2006/relationships/customXml" Target="../ink/ink266.xml"/><Relationship Id="rId12" Type="http://schemas.openxmlformats.org/officeDocument/2006/relationships/image" Target="../media/image18.png"/><Relationship Id="rId17" Type="http://schemas.openxmlformats.org/officeDocument/2006/relationships/customXml" Target="../ink/ink271.xml"/><Relationship Id="rId25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customXml" Target="../ink/ink268.xml"/><Relationship Id="rId24" Type="http://schemas.openxmlformats.org/officeDocument/2006/relationships/image" Target="../media/image23.png"/><Relationship Id="rId5" Type="http://schemas.openxmlformats.org/officeDocument/2006/relationships/customXml" Target="../ink/ink265.xml"/><Relationship Id="rId15" Type="http://schemas.openxmlformats.org/officeDocument/2006/relationships/customXml" Target="../ink/ink270.xml"/><Relationship Id="rId23" Type="http://schemas.openxmlformats.org/officeDocument/2006/relationships/customXml" Target="../ink/ink275.xml"/><Relationship Id="rId10" Type="http://schemas.openxmlformats.org/officeDocument/2006/relationships/image" Target="../media/image17.png"/><Relationship Id="rId19" Type="http://schemas.openxmlformats.org/officeDocument/2006/relationships/customXml" Target="../ink/ink272.xml"/><Relationship Id="rId4" Type="http://schemas.openxmlformats.org/officeDocument/2006/relationships/image" Target="../media/image10.png"/><Relationship Id="rId9" Type="http://schemas.openxmlformats.org/officeDocument/2006/relationships/customXml" Target="../ink/ink267.xml"/><Relationship Id="rId14" Type="http://schemas.openxmlformats.org/officeDocument/2006/relationships/image" Target="../media/image19.png"/><Relationship Id="rId22" Type="http://schemas.openxmlformats.org/officeDocument/2006/relationships/customXml" Target="../ink/ink27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8.xml"/><Relationship Id="rId13" Type="http://schemas.openxmlformats.org/officeDocument/2006/relationships/image" Target="../media/image19.png"/><Relationship Id="rId18" Type="http://schemas.openxmlformats.org/officeDocument/2006/relationships/customXml" Target="../ink/ink283.xml"/><Relationship Id="rId3" Type="http://schemas.openxmlformats.org/officeDocument/2006/relationships/image" Target="../media/image10.png"/><Relationship Id="rId21" Type="http://schemas.openxmlformats.org/officeDocument/2006/relationships/customXml" Target="../ink/ink285.xml"/><Relationship Id="rId7" Type="http://schemas.openxmlformats.org/officeDocument/2006/relationships/image" Target="../media/image16.png"/><Relationship Id="rId12" Type="http://schemas.openxmlformats.org/officeDocument/2006/relationships/customXml" Target="../ink/ink280.xml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282.xml"/><Relationship Id="rId20" Type="http://schemas.openxmlformats.org/officeDocument/2006/relationships/customXml" Target="../ink/ink284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77.xml"/><Relationship Id="rId11" Type="http://schemas.openxmlformats.org/officeDocument/2006/relationships/image" Target="../media/image18.png"/><Relationship Id="rId24" Type="http://schemas.openxmlformats.org/officeDocument/2006/relationships/image" Target="../media/image47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3.png"/><Relationship Id="rId10" Type="http://schemas.openxmlformats.org/officeDocument/2006/relationships/customXml" Target="../ink/ink279.xml"/><Relationship Id="rId19" Type="http://schemas.openxmlformats.org/officeDocument/2006/relationships/image" Target="../media/image22.png"/><Relationship Id="rId4" Type="http://schemas.openxmlformats.org/officeDocument/2006/relationships/customXml" Target="../ink/ink276.xml"/><Relationship Id="rId9" Type="http://schemas.openxmlformats.org/officeDocument/2006/relationships/image" Target="../media/image17.png"/><Relationship Id="rId14" Type="http://schemas.openxmlformats.org/officeDocument/2006/relationships/customXml" Target="../ink/ink281.xml"/><Relationship Id="rId22" Type="http://schemas.openxmlformats.org/officeDocument/2006/relationships/customXml" Target="../ink/ink28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9.xml"/><Relationship Id="rId13" Type="http://schemas.openxmlformats.org/officeDocument/2006/relationships/image" Target="../media/image19.png"/><Relationship Id="rId18" Type="http://schemas.openxmlformats.org/officeDocument/2006/relationships/customXml" Target="../ink/ink294.xml"/><Relationship Id="rId3" Type="http://schemas.openxmlformats.org/officeDocument/2006/relationships/customXml" Target="../ink/ink287.xml"/><Relationship Id="rId21" Type="http://schemas.openxmlformats.org/officeDocument/2006/relationships/customXml" Target="../ink/ink296.xml"/><Relationship Id="rId7" Type="http://schemas.openxmlformats.org/officeDocument/2006/relationships/image" Target="../media/image16.png"/><Relationship Id="rId12" Type="http://schemas.openxmlformats.org/officeDocument/2006/relationships/customXml" Target="../ink/ink291.xml"/><Relationship Id="rId17" Type="http://schemas.openxmlformats.org/officeDocument/2006/relationships/image" Target="../media/image21.png"/><Relationship Id="rId2" Type="http://schemas.openxmlformats.org/officeDocument/2006/relationships/image" Target="../media/image10.png"/><Relationship Id="rId16" Type="http://schemas.openxmlformats.org/officeDocument/2006/relationships/customXml" Target="../ink/ink293.xml"/><Relationship Id="rId20" Type="http://schemas.openxmlformats.org/officeDocument/2006/relationships/customXml" Target="../ink/ink295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88.xm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3.png"/><Relationship Id="rId10" Type="http://schemas.openxmlformats.org/officeDocument/2006/relationships/customXml" Target="../ink/ink290.xml"/><Relationship Id="rId19" Type="http://schemas.openxmlformats.org/officeDocument/2006/relationships/image" Target="../media/image22.png"/><Relationship Id="rId9" Type="http://schemas.openxmlformats.org/officeDocument/2006/relationships/image" Target="../media/image17.png"/><Relationship Id="rId14" Type="http://schemas.openxmlformats.org/officeDocument/2006/relationships/customXml" Target="../ink/ink292.xml"/><Relationship Id="rId22" Type="http://schemas.openxmlformats.org/officeDocument/2006/relationships/customXml" Target="../ink/ink29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00.xml"/><Relationship Id="rId13" Type="http://schemas.openxmlformats.org/officeDocument/2006/relationships/image" Target="../media/image19.png"/><Relationship Id="rId18" Type="http://schemas.openxmlformats.org/officeDocument/2006/relationships/customXml" Target="../ink/ink305.xml"/><Relationship Id="rId21" Type="http://schemas.openxmlformats.org/officeDocument/2006/relationships/customXml" Target="../ink/ink307.xml"/><Relationship Id="rId7" Type="http://schemas.openxmlformats.org/officeDocument/2006/relationships/image" Target="../media/image16.png"/><Relationship Id="rId12" Type="http://schemas.openxmlformats.org/officeDocument/2006/relationships/customXml" Target="../ink/ink302.xml"/><Relationship Id="rId17" Type="http://schemas.openxmlformats.org/officeDocument/2006/relationships/image" Target="../media/image21.png"/><Relationship Id="rId25" Type="http://schemas.openxmlformats.org/officeDocument/2006/relationships/image" Target="../media/image60.png"/><Relationship Id="rId2" Type="http://schemas.openxmlformats.org/officeDocument/2006/relationships/customXml" Target="../ink/ink298.xml"/><Relationship Id="rId16" Type="http://schemas.openxmlformats.org/officeDocument/2006/relationships/customXml" Target="../ink/ink304.xml"/><Relationship Id="rId20" Type="http://schemas.openxmlformats.org/officeDocument/2006/relationships/customXml" Target="../ink/ink306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99.xml"/><Relationship Id="rId11" Type="http://schemas.openxmlformats.org/officeDocument/2006/relationships/image" Target="../media/image18.png"/><Relationship Id="rId24" Type="http://schemas.openxmlformats.org/officeDocument/2006/relationships/image" Target="../media/image59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3.png"/><Relationship Id="rId10" Type="http://schemas.openxmlformats.org/officeDocument/2006/relationships/customXml" Target="../ink/ink301.xml"/><Relationship Id="rId19" Type="http://schemas.openxmlformats.org/officeDocument/2006/relationships/image" Target="../media/image22.png"/><Relationship Id="rId9" Type="http://schemas.openxmlformats.org/officeDocument/2006/relationships/image" Target="../media/image17.png"/><Relationship Id="rId14" Type="http://schemas.openxmlformats.org/officeDocument/2006/relationships/customXml" Target="../ink/ink303.xml"/><Relationship Id="rId22" Type="http://schemas.openxmlformats.org/officeDocument/2006/relationships/customXml" Target="../ink/ink30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13" Type="http://schemas.openxmlformats.org/officeDocument/2006/relationships/image" Target="../media/image19.png"/><Relationship Id="rId18" Type="http://schemas.openxmlformats.org/officeDocument/2006/relationships/customXml" Target="../ink/ink19.xml"/><Relationship Id="rId26" Type="http://schemas.openxmlformats.org/officeDocument/2006/relationships/image" Target="../media/image13.png"/><Relationship Id="rId3" Type="http://schemas.openxmlformats.org/officeDocument/2006/relationships/customXml" Target="../ink/ink12.xml"/><Relationship Id="rId21" Type="http://schemas.openxmlformats.org/officeDocument/2006/relationships/customXml" Target="../ink/ink21.xml"/><Relationship Id="rId7" Type="http://schemas.openxmlformats.org/officeDocument/2006/relationships/image" Target="../media/image16.png"/><Relationship Id="rId12" Type="http://schemas.openxmlformats.org/officeDocument/2006/relationships/customXml" Target="../ink/ink16.xml"/><Relationship Id="rId17" Type="http://schemas.openxmlformats.org/officeDocument/2006/relationships/image" Target="../media/image21.png"/><Relationship Id="rId25" Type="http://schemas.openxmlformats.org/officeDocument/2006/relationships/image" Target="../media/image12.jpg"/><Relationship Id="rId2" Type="http://schemas.openxmlformats.org/officeDocument/2006/relationships/image" Target="../media/image10.png"/><Relationship Id="rId16" Type="http://schemas.openxmlformats.org/officeDocument/2006/relationships/customXml" Target="../ink/ink18.xml"/><Relationship Id="rId20" Type="http://schemas.openxmlformats.org/officeDocument/2006/relationships/customXml" Target="../ink/ink20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3.xml"/><Relationship Id="rId11" Type="http://schemas.openxmlformats.org/officeDocument/2006/relationships/image" Target="../media/image18.png"/><Relationship Id="rId24" Type="http://schemas.openxmlformats.org/officeDocument/2006/relationships/image" Target="../media/image11.jpe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3.png"/><Relationship Id="rId10" Type="http://schemas.openxmlformats.org/officeDocument/2006/relationships/customXml" Target="../ink/ink15.xml"/><Relationship Id="rId19" Type="http://schemas.openxmlformats.org/officeDocument/2006/relationships/image" Target="../media/image22.png"/><Relationship Id="rId9" Type="http://schemas.openxmlformats.org/officeDocument/2006/relationships/image" Target="../media/image17.png"/><Relationship Id="rId14" Type="http://schemas.openxmlformats.org/officeDocument/2006/relationships/customXml" Target="../ink/ink17.xml"/><Relationship Id="rId22" Type="http://schemas.openxmlformats.org/officeDocument/2006/relationships/customXml" Target="../ink/ink22.xml"/><Relationship Id="rId27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.xml"/><Relationship Id="rId13" Type="http://schemas.openxmlformats.org/officeDocument/2006/relationships/image" Target="../media/image19.png"/><Relationship Id="rId18" Type="http://schemas.openxmlformats.org/officeDocument/2006/relationships/customXml" Target="../ink/ink30.xml"/><Relationship Id="rId26" Type="http://schemas.openxmlformats.org/officeDocument/2006/relationships/image" Target="../media/image13.png"/><Relationship Id="rId3" Type="http://schemas.openxmlformats.org/officeDocument/2006/relationships/customXml" Target="../ink/ink23.xml"/><Relationship Id="rId21" Type="http://schemas.openxmlformats.org/officeDocument/2006/relationships/customXml" Target="../ink/ink32.xml"/><Relationship Id="rId7" Type="http://schemas.openxmlformats.org/officeDocument/2006/relationships/image" Target="../media/image16.png"/><Relationship Id="rId12" Type="http://schemas.openxmlformats.org/officeDocument/2006/relationships/customXml" Target="../ink/ink27.xml"/><Relationship Id="rId17" Type="http://schemas.openxmlformats.org/officeDocument/2006/relationships/image" Target="../media/image21.png"/><Relationship Id="rId25" Type="http://schemas.openxmlformats.org/officeDocument/2006/relationships/image" Target="../media/image12.jpg"/><Relationship Id="rId2" Type="http://schemas.openxmlformats.org/officeDocument/2006/relationships/image" Target="../media/image10.png"/><Relationship Id="rId16" Type="http://schemas.openxmlformats.org/officeDocument/2006/relationships/customXml" Target="../ink/ink29.xml"/><Relationship Id="rId20" Type="http://schemas.openxmlformats.org/officeDocument/2006/relationships/customXml" Target="../ink/ink31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4.xml"/><Relationship Id="rId11" Type="http://schemas.openxmlformats.org/officeDocument/2006/relationships/image" Target="../media/image18.png"/><Relationship Id="rId24" Type="http://schemas.openxmlformats.org/officeDocument/2006/relationships/image" Target="../media/image11.jpe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3.png"/><Relationship Id="rId10" Type="http://schemas.openxmlformats.org/officeDocument/2006/relationships/customXml" Target="../ink/ink26.xml"/><Relationship Id="rId19" Type="http://schemas.openxmlformats.org/officeDocument/2006/relationships/image" Target="../media/image22.png"/><Relationship Id="rId9" Type="http://schemas.openxmlformats.org/officeDocument/2006/relationships/image" Target="../media/image17.png"/><Relationship Id="rId14" Type="http://schemas.openxmlformats.org/officeDocument/2006/relationships/customXml" Target="../ink/ink28.xml"/><Relationship Id="rId22" Type="http://schemas.openxmlformats.org/officeDocument/2006/relationships/customXml" Target="../ink/ink33.xml"/><Relationship Id="rId27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6.xml"/><Relationship Id="rId13" Type="http://schemas.openxmlformats.org/officeDocument/2006/relationships/image" Target="../media/image19.png"/><Relationship Id="rId18" Type="http://schemas.openxmlformats.org/officeDocument/2006/relationships/customXml" Target="../ink/ink41.xml"/><Relationship Id="rId3" Type="http://schemas.openxmlformats.org/officeDocument/2006/relationships/customXml" Target="../ink/ink34.xml"/><Relationship Id="rId21" Type="http://schemas.openxmlformats.org/officeDocument/2006/relationships/customXml" Target="../ink/ink43.xml"/><Relationship Id="rId7" Type="http://schemas.openxmlformats.org/officeDocument/2006/relationships/image" Target="../media/image16.png"/><Relationship Id="rId12" Type="http://schemas.openxmlformats.org/officeDocument/2006/relationships/customXml" Target="../ink/ink38.xml"/><Relationship Id="rId17" Type="http://schemas.openxmlformats.org/officeDocument/2006/relationships/image" Target="../media/image21.png"/><Relationship Id="rId25" Type="http://schemas.microsoft.com/office/2007/relationships/hdphoto" Target="../media/hdphoto3.wdp"/><Relationship Id="rId2" Type="http://schemas.openxmlformats.org/officeDocument/2006/relationships/image" Target="../media/image10.png"/><Relationship Id="rId16" Type="http://schemas.openxmlformats.org/officeDocument/2006/relationships/customXml" Target="../ink/ink40.xml"/><Relationship Id="rId20" Type="http://schemas.openxmlformats.org/officeDocument/2006/relationships/customXml" Target="../ink/ink42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35.xml"/><Relationship Id="rId11" Type="http://schemas.openxmlformats.org/officeDocument/2006/relationships/image" Target="../media/image18.png"/><Relationship Id="rId24" Type="http://schemas.openxmlformats.org/officeDocument/2006/relationships/image" Target="../media/image24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3.png"/><Relationship Id="rId10" Type="http://schemas.openxmlformats.org/officeDocument/2006/relationships/customXml" Target="../ink/ink37.xml"/><Relationship Id="rId19" Type="http://schemas.openxmlformats.org/officeDocument/2006/relationships/image" Target="../media/image22.png"/><Relationship Id="rId9" Type="http://schemas.openxmlformats.org/officeDocument/2006/relationships/image" Target="../media/image17.png"/><Relationship Id="rId14" Type="http://schemas.openxmlformats.org/officeDocument/2006/relationships/customXml" Target="../ink/ink39.xml"/><Relationship Id="rId22" Type="http://schemas.openxmlformats.org/officeDocument/2006/relationships/customXml" Target="../ink/ink4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7.xml"/><Relationship Id="rId13" Type="http://schemas.openxmlformats.org/officeDocument/2006/relationships/image" Target="../media/image19.png"/><Relationship Id="rId18" Type="http://schemas.openxmlformats.org/officeDocument/2006/relationships/customXml" Target="../ink/ink52.xml"/><Relationship Id="rId26" Type="http://schemas.openxmlformats.org/officeDocument/2006/relationships/image" Target="../media/image26.png"/><Relationship Id="rId21" Type="http://schemas.openxmlformats.org/officeDocument/2006/relationships/customXml" Target="../ink/ink54.xml"/><Relationship Id="rId7" Type="http://schemas.openxmlformats.org/officeDocument/2006/relationships/image" Target="../media/image16.png"/><Relationship Id="rId12" Type="http://schemas.openxmlformats.org/officeDocument/2006/relationships/customXml" Target="../ink/ink49.xml"/><Relationship Id="rId17" Type="http://schemas.openxmlformats.org/officeDocument/2006/relationships/image" Target="../media/image21.png"/><Relationship Id="rId25" Type="http://schemas.microsoft.com/office/2007/relationships/hdphoto" Target="../media/hdphoto4.wdp"/><Relationship Id="rId2" Type="http://schemas.openxmlformats.org/officeDocument/2006/relationships/customXml" Target="../ink/ink45.xml"/><Relationship Id="rId16" Type="http://schemas.openxmlformats.org/officeDocument/2006/relationships/customXml" Target="../ink/ink51.xml"/><Relationship Id="rId20" Type="http://schemas.openxmlformats.org/officeDocument/2006/relationships/customXml" Target="../ink/ink53.xml"/><Relationship Id="rId29" Type="http://schemas.microsoft.com/office/2007/relationships/hdphoto" Target="../media/hdphoto6.wdp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46.xml"/><Relationship Id="rId11" Type="http://schemas.openxmlformats.org/officeDocument/2006/relationships/image" Target="../media/image18.png"/><Relationship Id="rId24" Type="http://schemas.openxmlformats.org/officeDocument/2006/relationships/image" Target="../media/image25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3.png"/><Relationship Id="rId28" Type="http://schemas.openxmlformats.org/officeDocument/2006/relationships/image" Target="../media/image27.png"/><Relationship Id="rId10" Type="http://schemas.openxmlformats.org/officeDocument/2006/relationships/customXml" Target="../ink/ink48.xml"/><Relationship Id="rId19" Type="http://schemas.openxmlformats.org/officeDocument/2006/relationships/image" Target="../media/image22.png"/><Relationship Id="rId9" Type="http://schemas.openxmlformats.org/officeDocument/2006/relationships/image" Target="../media/image17.png"/><Relationship Id="rId14" Type="http://schemas.openxmlformats.org/officeDocument/2006/relationships/customXml" Target="../ink/ink50.xml"/><Relationship Id="rId22" Type="http://schemas.openxmlformats.org/officeDocument/2006/relationships/customXml" Target="../ink/ink55.xml"/><Relationship Id="rId27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58.xml"/><Relationship Id="rId13" Type="http://schemas.openxmlformats.org/officeDocument/2006/relationships/image" Target="../media/image19.png"/><Relationship Id="rId18" Type="http://schemas.openxmlformats.org/officeDocument/2006/relationships/customXml" Target="../ink/ink63.xml"/><Relationship Id="rId21" Type="http://schemas.openxmlformats.org/officeDocument/2006/relationships/customXml" Target="../ink/ink65.xml"/><Relationship Id="rId7" Type="http://schemas.openxmlformats.org/officeDocument/2006/relationships/image" Target="../media/image16.png"/><Relationship Id="rId12" Type="http://schemas.openxmlformats.org/officeDocument/2006/relationships/customXml" Target="../ink/ink60.xml"/><Relationship Id="rId17" Type="http://schemas.openxmlformats.org/officeDocument/2006/relationships/image" Target="../media/image21.png"/><Relationship Id="rId2" Type="http://schemas.openxmlformats.org/officeDocument/2006/relationships/customXml" Target="../ink/ink56.xml"/><Relationship Id="rId16" Type="http://schemas.openxmlformats.org/officeDocument/2006/relationships/customXml" Target="../ink/ink62.xml"/><Relationship Id="rId20" Type="http://schemas.openxmlformats.org/officeDocument/2006/relationships/customXml" Target="../ink/ink64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57.xml"/><Relationship Id="rId11" Type="http://schemas.openxmlformats.org/officeDocument/2006/relationships/image" Target="../media/image18.png"/><Relationship Id="rId24" Type="http://schemas.openxmlformats.org/officeDocument/2006/relationships/image" Target="../media/image2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3.png"/><Relationship Id="rId10" Type="http://schemas.openxmlformats.org/officeDocument/2006/relationships/customXml" Target="../ink/ink59.xml"/><Relationship Id="rId19" Type="http://schemas.openxmlformats.org/officeDocument/2006/relationships/image" Target="../media/image22.png"/><Relationship Id="rId9" Type="http://schemas.openxmlformats.org/officeDocument/2006/relationships/image" Target="../media/image17.png"/><Relationship Id="rId14" Type="http://schemas.openxmlformats.org/officeDocument/2006/relationships/customXml" Target="../ink/ink61.xml"/><Relationship Id="rId22" Type="http://schemas.openxmlformats.org/officeDocument/2006/relationships/customXml" Target="../ink/ink6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69.xml"/><Relationship Id="rId13" Type="http://schemas.openxmlformats.org/officeDocument/2006/relationships/image" Target="../media/image19.png"/><Relationship Id="rId18" Type="http://schemas.openxmlformats.org/officeDocument/2006/relationships/customXml" Target="../ink/ink74.xml"/><Relationship Id="rId26" Type="http://schemas.openxmlformats.org/officeDocument/2006/relationships/image" Target="../media/image13.png"/><Relationship Id="rId3" Type="http://schemas.openxmlformats.org/officeDocument/2006/relationships/customXml" Target="../ink/ink67.xml"/><Relationship Id="rId21" Type="http://schemas.openxmlformats.org/officeDocument/2006/relationships/customXml" Target="../ink/ink76.xml"/><Relationship Id="rId7" Type="http://schemas.openxmlformats.org/officeDocument/2006/relationships/image" Target="../media/image16.png"/><Relationship Id="rId12" Type="http://schemas.openxmlformats.org/officeDocument/2006/relationships/customXml" Target="../ink/ink71.xml"/><Relationship Id="rId17" Type="http://schemas.openxmlformats.org/officeDocument/2006/relationships/image" Target="../media/image21.png"/><Relationship Id="rId25" Type="http://schemas.openxmlformats.org/officeDocument/2006/relationships/image" Target="../media/image12.jpg"/><Relationship Id="rId2" Type="http://schemas.openxmlformats.org/officeDocument/2006/relationships/image" Target="../media/image10.png"/><Relationship Id="rId16" Type="http://schemas.openxmlformats.org/officeDocument/2006/relationships/customXml" Target="../ink/ink73.xml"/><Relationship Id="rId20" Type="http://schemas.openxmlformats.org/officeDocument/2006/relationships/customXml" Target="../ink/ink75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68.xml"/><Relationship Id="rId11" Type="http://schemas.openxmlformats.org/officeDocument/2006/relationships/image" Target="../media/image18.png"/><Relationship Id="rId24" Type="http://schemas.openxmlformats.org/officeDocument/2006/relationships/image" Target="../media/image11.jpe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3.png"/><Relationship Id="rId10" Type="http://schemas.openxmlformats.org/officeDocument/2006/relationships/customXml" Target="../ink/ink70.xml"/><Relationship Id="rId19" Type="http://schemas.openxmlformats.org/officeDocument/2006/relationships/image" Target="../media/image22.png"/><Relationship Id="rId9" Type="http://schemas.openxmlformats.org/officeDocument/2006/relationships/image" Target="../media/image17.png"/><Relationship Id="rId14" Type="http://schemas.openxmlformats.org/officeDocument/2006/relationships/customXml" Target="../ink/ink72.xml"/><Relationship Id="rId22" Type="http://schemas.openxmlformats.org/officeDocument/2006/relationships/customXml" Target="../ink/ink77.xml"/><Relationship Id="rId27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80.xml"/><Relationship Id="rId13" Type="http://schemas.openxmlformats.org/officeDocument/2006/relationships/image" Target="../media/image19.png"/><Relationship Id="rId18" Type="http://schemas.openxmlformats.org/officeDocument/2006/relationships/customXml" Target="../ink/ink85.xml"/><Relationship Id="rId26" Type="http://schemas.openxmlformats.org/officeDocument/2006/relationships/image" Target="../media/image13.png"/><Relationship Id="rId3" Type="http://schemas.openxmlformats.org/officeDocument/2006/relationships/customXml" Target="../ink/ink78.xml"/><Relationship Id="rId21" Type="http://schemas.openxmlformats.org/officeDocument/2006/relationships/customXml" Target="../ink/ink87.xml"/><Relationship Id="rId7" Type="http://schemas.openxmlformats.org/officeDocument/2006/relationships/image" Target="../media/image16.png"/><Relationship Id="rId12" Type="http://schemas.openxmlformats.org/officeDocument/2006/relationships/customXml" Target="../ink/ink82.xml"/><Relationship Id="rId17" Type="http://schemas.openxmlformats.org/officeDocument/2006/relationships/image" Target="../media/image21.png"/><Relationship Id="rId25" Type="http://schemas.openxmlformats.org/officeDocument/2006/relationships/image" Target="../media/image12.jpg"/><Relationship Id="rId2" Type="http://schemas.openxmlformats.org/officeDocument/2006/relationships/image" Target="../media/image10.png"/><Relationship Id="rId16" Type="http://schemas.openxmlformats.org/officeDocument/2006/relationships/customXml" Target="../ink/ink84.xml"/><Relationship Id="rId20" Type="http://schemas.openxmlformats.org/officeDocument/2006/relationships/customXml" Target="../ink/ink86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79.xml"/><Relationship Id="rId11" Type="http://schemas.openxmlformats.org/officeDocument/2006/relationships/image" Target="../media/image18.png"/><Relationship Id="rId24" Type="http://schemas.openxmlformats.org/officeDocument/2006/relationships/image" Target="../media/image11.jpe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3.png"/><Relationship Id="rId10" Type="http://schemas.openxmlformats.org/officeDocument/2006/relationships/customXml" Target="../ink/ink81.xml"/><Relationship Id="rId19" Type="http://schemas.openxmlformats.org/officeDocument/2006/relationships/image" Target="../media/image22.png"/><Relationship Id="rId9" Type="http://schemas.openxmlformats.org/officeDocument/2006/relationships/image" Target="../media/image17.png"/><Relationship Id="rId14" Type="http://schemas.openxmlformats.org/officeDocument/2006/relationships/customXml" Target="../ink/ink83.xml"/><Relationship Id="rId22" Type="http://schemas.openxmlformats.org/officeDocument/2006/relationships/customXml" Target="../ink/ink88.xml"/><Relationship Id="rId27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59A14-45D5-62C0-D0C6-A40895EE0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1281BA-A041-6952-7855-1026FA83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1839" y="76853"/>
            <a:ext cx="10414309" cy="5843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A0A88A-EA81-88E1-C992-24DC72BFAC1D}"/>
              </a:ext>
            </a:extLst>
          </p:cNvPr>
          <p:cNvSpPr txBox="1"/>
          <p:nvPr/>
        </p:nvSpPr>
        <p:spPr>
          <a:xfrm>
            <a:off x="11843" y="2955544"/>
            <a:ext cx="1218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Winterizing Above Ground Pumps</a:t>
            </a:r>
          </a:p>
        </p:txBody>
      </p:sp>
    </p:spTree>
    <p:extLst>
      <p:ext uri="{BB962C8B-B14F-4D97-AF65-F5344CB8AC3E}">
        <p14:creationId xmlns:p14="http://schemas.microsoft.com/office/powerpoint/2010/main" val="2847488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3E42F-8CB9-DFA1-810B-B3703AA32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EEFF51-C3BD-C7EF-1EE5-F074DE37E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"/>
            <a:ext cx="12192000" cy="29683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C0D435E-C5D7-EB74-558B-D3268EDFBE81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C1B9DB5-FC22-5DFE-3F6E-418FEF063895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8CA1344-424F-F039-8832-6D84B0A8FFEE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5D08891-8425-B23C-2645-B4A2BE310A05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B8F176E-4226-9F38-820E-12820F16A642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45B99F8-236C-5E33-5121-75927605D8AD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5290B31-A27E-C76E-254D-70D3FDCE72B1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EDEA0B1-A80D-F093-1BD8-0584972AF17C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004BD10-6929-27CB-BA25-41BE8C200DD2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384D91B-8AC1-3255-66ED-2FB3486F5FB7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5605519-AA36-FAAB-431A-27AC3BC37CE1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F15071D0-FE83-D4EF-7388-EE05620CDE99}"/>
              </a:ext>
            </a:extLst>
          </p:cNvPr>
          <p:cNvSpPr txBox="1"/>
          <p:nvPr/>
        </p:nvSpPr>
        <p:spPr>
          <a:xfrm>
            <a:off x="2324596" y="3672480"/>
            <a:ext cx="2685995" cy="83099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080706-87A3-1BFE-C0AA-2B82513984F1}"/>
              </a:ext>
            </a:extLst>
          </p:cNvPr>
          <p:cNvSpPr txBox="1"/>
          <p:nvPr/>
        </p:nvSpPr>
        <p:spPr>
          <a:xfrm>
            <a:off x="327680" y="3024666"/>
            <a:ext cx="2845623" cy="1015663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9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6000" dirty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9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Drain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71CCC0-E62E-5832-0627-705C2C32885F}"/>
              </a:ext>
            </a:extLst>
          </p:cNvPr>
          <p:cNvSpPr txBox="1"/>
          <p:nvPr/>
        </p:nvSpPr>
        <p:spPr>
          <a:xfrm>
            <a:off x="3654177" y="3024664"/>
            <a:ext cx="3850640" cy="1015663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9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6000" dirty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9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Blow-out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C07B18-7C76-50C8-7283-5A52E24DE73B}"/>
              </a:ext>
            </a:extLst>
          </p:cNvPr>
          <p:cNvSpPr txBox="1"/>
          <p:nvPr/>
        </p:nvSpPr>
        <p:spPr>
          <a:xfrm>
            <a:off x="7771550" y="3024665"/>
            <a:ext cx="4092770" cy="1015663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9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6000" dirty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9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Antifreeze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BF6871-90A9-C526-C8D7-D9E4AD0982CF}"/>
              </a:ext>
            </a:extLst>
          </p:cNvPr>
          <p:cNvSpPr txBox="1"/>
          <p:nvPr/>
        </p:nvSpPr>
        <p:spPr>
          <a:xfrm>
            <a:off x="2223643" y="4374558"/>
            <a:ext cx="2560914" cy="1015663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9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6000" dirty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9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Heat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0E8EEE-7C59-098F-D5DA-5F4BC4813D32}"/>
              </a:ext>
            </a:extLst>
          </p:cNvPr>
          <p:cNvSpPr txBox="1"/>
          <p:nvPr/>
        </p:nvSpPr>
        <p:spPr>
          <a:xfrm>
            <a:off x="6187198" y="4374558"/>
            <a:ext cx="3802090" cy="1015663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9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6000" dirty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9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Removal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E152EE-0457-238E-0BA3-3BDF427A88D4}"/>
              </a:ext>
            </a:extLst>
          </p:cNvPr>
          <p:cNvSpPr txBox="1"/>
          <p:nvPr/>
        </p:nvSpPr>
        <p:spPr>
          <a:xfrm>
            <a:off x="253666" y="334855"/>
            <a:ext cx="1170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9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common methods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211383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95E70-FAB6-5B3A-8701-569B3E51A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2C0EA94-A5CD-9B90-5890-E5E9E5BB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830"/>
          <a:stretch>
            <a:fillRect/>
          </a:stretch>
        </p:blipFill>
        <p:spPr>
          <a:xfrm>
            <a:off x="2798573" y="2001705"/>
            <a:ext cx="4954594" cy="39986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D8F6F6-9825-E907-F5F9-7C1B087AD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1"/>
            <a:ext cx="12192000" cy="29683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66EE726-3E91-9FF5-F97D-46D5DA62A506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707B4D2-9932-1210-EF9B-CC80321DDF2C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7558804-6BB3-71AE-FBC5-ECCBBEB6990F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4029F85-C541-ABBC-712C-F69D58BC032F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E0A1594-F9FE-EDAA-EAE5-8C75C2922CD6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C5CB05A-DD0E-4554-7705-18253A0FCA39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A89EB81-D791-7EBD-0DEF-C1E1DA1E3139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9FDDE5B-85FD-2716-7D08-A7357FCB028E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1863E16-C5B2-8B4A-476E-C78EB7C91BC4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01B8F05-92AA-7A42-EE28-4B06ACEC9DB8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559801B-0205-A975-E215-F00DD61C67A5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AA8CF2F0-6116-22A2-9EB5-6895FB808038}"/>
              </a:ext>
            </a:extLst>
          </p:cNvPr>
          <p:cNvSpPr txBox="1"/>
          <p:nvPr/>
        </p:nvSpPr>
        <p:spPr>
          <a:xfrm>
            <a:off x="2324596" y="3672480"/>
            <a:ext cx="2685995" cy="83099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64398D-33D6-7F55-689A-5375D068B48E}"/>
              </a:ext>
            </a:extLst>
          </p:cNvPr>
          <p:cNvSpPr txBox="1"/>
          <p:nvPr/>
        </p:nvSpPr>
        <p:spPr>
          <a:xfrm>
            <a:off x="253666" y="334855"/>
            <a:ext cx="1170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9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Drain the pump  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998313-3CBF-C1F3-55B6-40B774E9602A}"/>
              </a:ext>
            </a:extLst>
          </p:cNvPr>
          <p:cNvSpPr txBox="1"/>
          <p:nvPr/>
        </p:nvSpPr>
        <p:spPr>
          <a:xfrm>
            <a:off x="320795" y="2839500"/>
            <a:ext cx="7430688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One		Turn off power to the pump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FFBB6C9-FEA9-E38F-CCF4-B8EA9A836523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459"/>
          <a:stretch>
            <a:fillRect/>
          </a:stretch>
        </p:blipFill>
        <p:spPr>
          <a:xfrm>
            <a:off x="7278430" y="4166019"/>
            <a:ext cx="1345914" cy="725023"/>
          </a:xfrm>
          <a:prstGeom prst="rect">
            <a:avLst/>
          </a:prstGeom>
        </p:spPr>
      </p:pic>
      <p:pic>
        <p:nvPicPr>
          <p:cNvPr id="1026" name="Picture 2" descr="810+ Power Outage Icon Stock Illustrations, Royalty-Free Vector Graphics &amp;  Clip Art - iStock | Power icon">
            <a:extLst>
              <a:ext uri="{FF2B5EF4-FFF2-40B4-BE49-F238E27FC236}">
                <a16:creationId xmlns:a16="http://schemas.microsoft.com/office/drawing/2014/main" id="{D3EA770D-D4D1-7119-18B1-CDCAA581A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t="10251" r="15188" b="9712"/>
          <a:stretch>
            <a:fillRect/>
          </a:stretch>
        </p:blipFill>
        <p:spPr bwMode="auto">
          <a:xfrm>
            <a:off x="8525256" y="4072128"/>
            <a:ext cx="1115078" cy="129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5C2B1-B0E0-C960-A7D2-11F6E6ACB483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846" t="1404" r="13875" b="7320"/>
          <a:stretch>
            <a:fillRect/>
          </a:stretch>
        </p:blipFill>
        <p:spPr>
          <a:xfrm>
            <a:off x="9475709" y="2374991"/>
            <a:ext cx="2716291" cy="354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70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D96B8-C796-D9F5-9AC1-D3B161C2D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Easy Ways to Charge a Pressure Tank: 12 Steps (with Pictures)">
            <a:extLst>
              <a:ext uri="{FF2B5EF4-FFF2-40B4-BE49-F238E27FC236}">
                <a16:creationId xmlns:a16="http://schemas.microsoft.com/office/drawing/2014/main" id="{B62E513D-4A16-F707-9F75-36578A9F3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5"/>
          <a:stretch>
            <a:fillRect/>
          </a:stretch>
        </p:blipFill>
        <p:spPr bwMode="auto">
          <a:xfrm>
            <a:off x="8470521" y="3340688"/>
            <a:ext cx="3721480" cy="257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B52B945-2611-84CD-CE46-8601437C8A32}"/>
              </a:ext>
            </a:extLst>
          </p:cNvPr>
          <p:cNvSpPr txBox="1"/>
          <p:nvPr/>
        </p:nvSpPr>
        <p:spPr>
          <a:xfrm>
            <a:off x="315820" y="2841310"/>
            <a:ext cx="12064105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Two		Open a valve or faucet to drain water from piping &amp; tank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9D71F4D-B288-0C57-8F34-3C5D987D044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830"/>
          <a:stretch>
            <a:fillRect/>
          </a:stretch>
        </p:blipFill>
        <p:spPr>
          <a:xfrm>
            <a:off x="2798573" y="2001705"/>
            <a:ext cx="4954594" cy="39986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A4AF8C-4F7F-4339-1D57-C41E54C4A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1"/>
            <a:ext cx="12192000" cy="29683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FB5926E-7B56-7B04-FCCC-3A0B9184ECD6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752592F-FE82-2307-10A2-D6D3B5CAD0E2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A4873E7-68C9-B9DB-CABF-5FDD8E5BF4FD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EF6654A-123C-B1AC-DC2F-B6DFF59A9AF6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BEE606C-AC8A-7896-CAE2-3B32EC13AF4F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52AFCAA-CEDE-5149-FED5-47030AED61AA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7383D86-EA48-CAA1-6376-19FFF21DD55A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DA26BFC-A26A-A4D6-C978-F7EDA6D1E138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F4FF9C9-1210-54EC-2C03-E608B2F7A0BC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71F6A95-1E43-DCC0-3673-8DB6ACCEC3A4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7EAF1E2-6D5E-B722-6536-21704D930562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0B293EA2-5E1C-C845-FD61-A0D063443A60}"/>
              </a:ext>
            </a:extLst>
          </p:cNvPr>
          <p:cNvSpPr txBox="1"/>
          <p:nvPr/>
        </p:nvSpPr>
        <p:spPr>
          <a:xfrm>
            <a:off x="2324596" y="3672480"/>
            <a:ext cx="2685995" cy="83099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7AF10A-7FD2-1939-5308-8B548E874ABC}"/>
              </a:ext>
            </a:extLst>
          </p:cNvPr>
          <p:cNvSpPr txBox="1"/>
          <p:nvPr/>
        </p:nvSpPr>
        <p:spPr>
          <a:xfrm>
            <a:off x="253666" y="334855"/>
            <a:ext cx="1170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9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Drain the pump           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9CA682D-52A4-4F50-D39C-AB74C3A54E9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b="22621"/>
          <a:stretch/>
        </p:blipFill>
        <p:spPr>
          <a:xfrm>
            <a:off x="6592783" y="3601560"/>
            <a:ext cx="1944680" cy="195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9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FD9B7-B2EC-6C9D-9992-5922FA764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562D0BE-37B4-0207-080D-384B6DE9501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173" r="77623"/>
          <a:stretch>
            <a:fillRect/>
          </a:stretch>
        </p:blipFill>
        <p:spPr>
          <a:xfrm flipH="1">
            <a:off x="97144" y="3352440"/>
            <a:ext cx="3215335" cy="22946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5623B3-343F-DF93-2AA6-B8DEEBD51323}"/>
              </a:ext>
            </a:extLst>
          </p:cNvPr>
          <p:cNvSpPr txBox="1"/>
          <p:nvPr/>
        </p:nvSpPr>
        <p:spPr>
          <a:xfrm>
            <a:off x="307980" y="2841962"/>
            <a:ext cx="10766238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Three		Remove drain plug(s) on the bottom of the pump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0D2A6-ECA3-7D73-18B0-F6B7D9448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1"/>
            <a:ext cx="12192000" cy="29683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34B9494-BA16-389B-389C-485F5463B286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75641AF-B9B0-AC20-7796-017BFAF68D0A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F97DB8A-13FF-F2E1-1668-E2122DCE2384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C41A766-CE17-57C6-9907-9D3BDC8F26C7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F7C1F48-716C-DE18-253E-ED151F044E0D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981CFB3-B4CC-64F8-1533-0F3FE8D83CF9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4BB6278-AFD1-B082-09C3-4CB28EF1D870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27D2779-0AF6-0324-6ED1-DAAD706F5DE6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C0D4F1A-1490-CF98-5756-7E858EC74141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C3BF24B-2101-C3F1-2454-04BF22A1A8B1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A0E2782-F820-DABB-DCA7-1D07777C3B4C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D3B1911F-7342-C7D2-EBCA-FF76572AD451}"/>
              </a:ext>
            </a:extLst>
          </p:cNvPr>
          <p:cNvSpPr txBox="1"/>
          <p:nvPr/>
        </p:nvSpPr>
        <p:spPr>
          <a:xfrm>
            <a:off x="2324596" y="3672480"/>
            <a:ext cx="2685995" cy="83099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DCF00E-373A-2F66-E6D7-D24ACDA46724}"/>
              </a:ext>
            </a:extLst>
          </p:cNvPr>
          <p:cNvSpPr txBox="1"/>
          <p:nvPr/>
        </p:nvSpPr>
        <p:spPr>
          <a:xfrm>
            <a:off x="253666" y="334855"/>
            <a:ext cx="1170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9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Drain the pump           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ADBC518-B05E-5F8B-28AF-94601B9016C9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1853" y="3109047"/>
            <a:ext cx="4232047" cy="35809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A11347-C11B-7627-1989-7F6679F7B92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830"/>
          <a:stretch>
            <a:fillRect/>
          </a:stretch>
        </p:blipFill>
        <p:spPr>
          <a:xfrm>
            <a:off x="2798573" y="2001705"/>
            <a:ext cx="4954594" cy="3998652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076EE62-093A-C81D-8EB2-E4447E315AA9}"/>
              </a:ext>
            </a:extLst>
          </p:cNvPr>
          <p:cNvSpPr>
            <a:spLocks noChangeAspect="1"/>
          </p:cNvSpPr>
          <p:nvPr/>
        </p:nvSpPr>
        <p:spPr>
          <a:xfrm>
            <a:off x="4271834" y="5276321"/>
            <a:ext cx="274320" cy="27432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D55376B-A926-5805-BFC5-B4A5D2147EC2}"/>
              </a:ext>
            </a:extLst>
          </p:cNvPr>
          <p:cNvSpPr>
            <a:spLocks noChangeAspect="1"/>
          </p:cNvSpPr>
          <p:nvPr/>
        </p:nvSpPr>
        <p:spPr>
          <a:xfrm>
            <a:off x="918962" y="5255383"/>
            <a:ext cx="274320" cy="27432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0812F83-6A4E-B57B-7BAC-7BB778E07972}"/>
              </a:ext>
            </a:extLst>
          </p:cNvPr>
          <p:cNvSpPr>
            <a:spLocks noChangeAspect="1"/>
          </p:cNvSpPr>
          <p:nvPr/>
        </p:nvSpPr>
        <p:spPr>
          <a:xfrm>
            <a:off x="3464320" y="5118223"/>
            <a:ext cx="274320" cy="27432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Pipe &amp; Port Plug and Cap HP3M">
            <a:extLst>
              <a:ext uri="{FF2B5EF4-FFF2-40B4-BE49-F238E27FC236}">
                <a16:creationId xmlns:a16="http://schemas.microsoft.com/office/drawing/2014/main" id="{19133FC9-A20E-30B0-C197-1A892641A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1" t="6243" r="9117" b="6379"/>
          <a:stretch>
            <a:fillRect/>
          </a:stretch>
        </p:blipFill>
        <p:spPr bwMode="auto">
          <a:xfrm rot="20252265">
            <a:off x="2330525" y="2435402"/>
            <a:ext cx="727664" cy="57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Pipe &amp; Port Plug and Cap HP3M">
            <a:extLst>
              <a:ext uri="{FF2B5EF4-FFF2-40B4-BE49-F238E27FC236}">
                <a16:creationId xmlns:a16="http://schemas.microsoft.com/office/drawing/2014/main" id="{507E3147-89C6-D2B0-ED93-574FB9CDF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1" t="6243" r="9117" b="6379"/>
          <a:stretch>
            <a:fillRect/>
          </a:stretch>
        </p:blipFill>
        <p:spPr bwMode="auto">
          <a:xfrm rot="1347735" flipH="1">
            <a:off x="11018364" y="2637920"/>
            <a:ext cx="727664" cy="57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pe &amp; Port Plug and Cap HP3M">
            <a:extLst>
              <a:ext uri="{FF2B5EF4-FFF2-40B4-BE49-F238E27FC236}">
                <a16:creationId xmlns:a16="http://schemas.microsoft.com/office/drawing/2014/main" id="{7B454155-77F6-85E3-7D51-A14503395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1" t="6243" r="9117" b="6379"/>
          <a:stretch>
            <a:fillRect/>
          </a:stretch>
        </p:blipFill>
        <p:spPr bwMode="auto">
          <a:xfrm rot="2951806">
            <a:off x="7877526" y="4798008"/>
            <a:ext cx="727664" cy="57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19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815F1-6BCC-558A-FB0E-FF6D1D3DD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CBDFB7-1390-BAD8-4649-7DFEFF2E3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"/>
            <a:ext cx="12192000" cy="29683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AF44ABE-A29A-4A75-CAC4-43FD8E98C0C2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E901968-734A-D0F5-EDE9-0B9BE72BC57D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E90760-819C-AB21-B9BD-620D0949E37B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2CB91F5-0D69-3B60-C23D-D3FD9D3C0F4A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2B93385-0E73-5ABC-83DB-A0440D123713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309EF37-6187-DDD6-8F84-C13361EFE8A3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6E0DEF0-4F40-F91A-4BC9-99EA0AF561EC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C823519-CD47-CE57-97D4-0C6279C4090C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BB9E2AB-4871-BF1B-9888-001F35EF5E5C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6B2FFD4-0372-6F98-19AF-F4940DF100C0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3812CA6-2D6A-BEC4-B58F-46F4053EBF57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3D78957E-8F04-D6EE-9170-51E596B6D29C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7030" b="22340"/>
          <a:stretch>
            <a:fillRect/>
          </a:stretch>
        </p:blipFill>
        <p:spPr>
          <a:xfrm>
            <a:off x="995378" y="2592086"/>
            <a:ext cx="2814495" cy="606171"/>
          </a:xfrm>
          <a:prstGeom prst="rect">
            <a:avLst/>
          </a:prstGeom>
          <a:effectLst>
            <a:outerShdw blurRad="76200" dist="38100" dir="2700000" sx="102000" sy="102000" algn="tl" rotWithShape="0">
              <a:prstClr val="black"/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E4F6C4E-623F-CDC9-11F2-0997EBEF74E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166" t="3363" r="2462" b="20612"/>
          <a:stretch>
            <a:fillRect/>
          </a:stretch>
        </p:blipFill>
        <p:spPr>
          <a:xfrm>
            <a:off x="966893" y="3508488"/>
            <a:ext cx="2867114" cy="638490"/>
          </a:xfrm>
          <a:prstGeom prst="rect">
            <a:avLst/>
          </a:prstGeom>
          <a:effectLst>
            <a:outerShdw blurRad="76200" dist="38100" dir="2700000" sx="102000" sy="102000" algn="tl" rotWithShape="0">
              <a:prstClr val="black"/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F60ACC0-8543-AE20-6FF3-455B4B5B047E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236" b="20064"/>
          <a:stretch>
            <a:fillRect/>
          </a:stretch>
        </p:blipFill>
        <p:spPr>
          <a:xfrm>
            <a:off x="1027700" y="4480370"/>
            <a:ext cx="2806307" cy="599760"/>
          </a:xfrm>
          <a:prstGeom prst="rect">
            <a:avLst/>
          </a:prstGeom>
          <a:effectLst>
            <a:outerShdw blurRad="76200" dist="38100" dir="2700000" sx="102000" sy="102000" algn="tl" rotWithShape="0">
              <a:prstClr val="black"/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1B0312-8848-320D-79E4-0333BC9E6838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173" r="77623"/>
          <a:stretch>
            <a:fillRect/>
          </a:stretch>
        </p:blipFill>
        <p:spPr>
          <a:xfrm flipH="1">
            <a:off x="8976665" y="3693360"/>
            <a:ext cx="3215335" cy="22946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ACA7602-BF4B-9785-D7AB-094D6CD0678B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322" r="1"/>
          <a:stretch>
            <a:fillRect/>
          </a:stretch>
        </p:blipFill>
        <p:spPr>
          <a:xfrm>
            <a:off x="6729413" y="1230886"/>
            <a:ext cx="5201930" cy="21250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5BE1F1-9C22-8907-E5B4-FA71AC6EED2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DF7E0"/>
              </a:clrFrom>
              <a:clrTo>
                <a:srgbClr val="FDF7E0">
                  <a:alpha val="0"/>
                </a:srgbClr>
              </a:clrTo>
            </a:clrChange>
          </a:blip>
          <a:srcRect l="12497"/>
          <a:stretch>
            <a:fillRect/>
          </a:stretch>
        </p:blipFill>
        <p:spPr>
          <a:xfrm>
            <a:off x="-46456" y="1467371"/>
            <a:ext cx="5566212" cy="542660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5D0EFE-A33B-167B-24F6-9C86588514EE}"/>
              </a:ext>
            </a:extLst>
          </p:cNvPr>
          <p:cNvCxnSpPr>
            <a:cxnSpLocks/>
          </p:cNvCxnSpPr>
          <p:nvPr/>
        </p:nvCxnSpPr>
        <p:spPr>
          <a:xfrm flipV="1">
            <a:off x="4511245" y="893473"/>
            <a:ext cx="6488136" cy="1019213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D5F03E0-96E2-8F2A-DE5D-7C67690EA6BA}"/>
              </a:ext>
            </a:extLst>
          </p:cNvPr>
          <p:cNvCxnSpPr>
            <a:cxnSpLocks/>
          </p:cNvCxnSpPr>
          <p:nvPr/>
        </p:nvCxnSpPr>
        <p:spPr>
          <a:xfrm flipV="1">
            <a:off x="9653635" y="893473"/>
            <a:ext cx="1399979" cy="1481759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12E51D5-FAEB-5ED2-BF31-3D646CEDF679}"/>
              </a:ext>
            </a:extLst>
          </p:cNvPr>
          <p:cNvCxnSpPr>
            <a:cxnSpLocks/>
          </p:cNvCxnSpPr>
          <p:nvPr/>
        </p:nvCxnSpPr>
        <p:spPr>
          <a:xfrm flipV="1">
            <a:off x="9591235" y="782871"/>
            <a:ext cx="1498523" cy="2975093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F354698-F9C8-1AFD-BD5A-21DC5DFDDB36}"/>
              </a:ext>
            </a:extLst>
          </p:cNvPr>
          <p:cNvCxnSpPr>
            <a:cxnSpLocks/>
          </p:cNvCxnSpPr>
          <p:nvPr/>
        </p:nvCxnSpPr>
        <p:spPr>
          <a:xfrm flipV="1">
            <a:off x="8976665" y="869991"/>
            <a:ext cx="2082374" cy="1221388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75">
            <a:extLst>
              <a:ext uri="{FF2B5EF4-FFF2-40B4-BE49-F238E27FC236}">
                <a16:creationId xmlns:a16="http://schemas.microsoft.com/office/drawing/2014/main" id="{540A2B5E-2CD1-3989-61BF-5777BAC63D5E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DF7E0"/>
              </a:clrFrom>
              <a:clrTo>
                <a:srgbClr val="FDF7E0">
                  <a:alpha val="0"/>
                </a:srgbClr>
              </a:clrTo>
            </a:clrChange>
          </a:blip>
          <a:stretch>
            <a:fillRect/>
          </a:stretch>
        </p:blipFill>
        <p:spPr>
          <a:xfrm rot="7148974">
            <a:off x="10435024" y="238067"/>
            <a:ext cx="1309468" cy="10854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DF99B2-2127-359F-5900-549AF616F635}"/>
              </a:ext>
            </a:extLst>
          </p:cNvPr>
          <p:cNvSpPr txBox="1"/>
          <p:nvPr/>
        </p:nvSpPr>
        <p:spPr>
          <a:xfrm>
            <a:off x="253666" y="334855"/>
            <a:ext cx="1170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9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Drain the pump            </a:t>
            </a:r>
          </a:p>
        </p:txBody>
      </p:sp>
    </p:spTree>
    <p:extLst>
      <p:ext uri="{BB962C8B-B14F-4D97-AF65-F5344CB8AC3E}">
        <p14:creationId xmlns:p14="http://schemas.microsoft.com/office/powerpoint/2010/main" val="854055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2345E-1FDA-1788-EA0C-C7914B0B5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DB9386-0157-E9D0-6407-590C400F0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"/>
            <a:ext cx="12192000" cy="2968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4CD699-FD7E-839B-E160-E4C94D92411F}"/>
              </a:ext>
            </a:extLst>
          </p:cNvPr>
          <p:cNvSpPr txBox="1"/>
          <p:nvPr/>
        </p:nvSpPr>
        <p:spPr>
          <a:xfrm>
            <a:off x="253666" y="334855"/>
            <a:ext cx="1170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9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Drain the pump          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DB3817D-62B9-CE0D-4417-17844C265D7A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81C76BD-777A-B8D0-E477-6E98C43A7BD0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C51CDFB-2E6E-A96A-38E0-F51A82EB1576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3161480-0753-89ED-B7F2-1B2ED2D57184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E4A0DDB-C959-073D-F822-4F1219032E53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BC02A9E-510A-3C0D-B832-0B0C740402EF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C749F95-554B-0266-7656-1E621F739374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FA3FA5D-E939-61C6-F438-E168A4F4B4C6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C1138B7-FE66-C176-EB2A-867153243E18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98E7774-CDF3-CE7F-57A0-120DCED926C8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3829FF3-BC89-1440-D119-8B0AEF454C90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A40C1CBC-B068-1268-BAC0-849C614A1BCD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DF7E0"/>
              </a:clrFrom>
              <a:clrTo>
                <a:srgbClr val="FDF7E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327837" y="1484591"/>
            <a:ext cx="7276329" cy="352310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4C3A4CE-35C5-E785-9D68-41BD49D4360C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DF7E0"/>
              </a:clrFrom>
              <a:clrTo>
                <a:srgbClr val="FDF7E0">
                  <a:alpha val="0"/>
                </a:srgbClr>
              </a:clrTo>
            </a:clrChange>
          </a:blip>
          <a:srcRect l="11681"/>
          <a:stretch>
            <a:fillRect/>
          </a:stretch>
        </p:blipFill>
        <p:spPr>
          <a:xfrm>
            <a:off x="0" y="1247622"/>
            <a:ext cx="5627172" cy="436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38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CA760-492F-D68A-216F-27AD035CE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F63DF-C823-707B-E124-23B0628A6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"/>
            <a:ext cx="12192000" cy="2968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D39B60-5482-7E6C-D444-FBE32C5D0F4C}"/>
              </a:ext>
            </a:extLst>
          </p:cNvPr>
          <p:cNvSpPr txBox="1"/>
          <p:nvPr/>
        </p:nvSpPr>
        <p:spPr>
          <a:xfrm>
            <a:off x="253666" y="334855"/>
            <a:ext cx="1170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9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Drain the pump          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E85B3E9-D9D8-7CAB-2D52-DDBFA35724C9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2582886-1F05-D82E-E2BD-8F182036F072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E5DB6F9-89B3-4FF5-7607-7D38402C3578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640F081-09A9-B826-F19A-BC45A76D6AB9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1365B2D-3D62-7D76-7E15-94CFE844A96F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0BB381B-ADA3-27FD-E491-2E39DB06D205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08A3109-B6A7-7ECB-868E-C737A1EBE068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3A4EA26-C472-3E0B-76FB-EE69F930F578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1A4EA39-5B39-106C-1BCD-737A34D24011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2CFF3FE-0F68-6777-2F55-87FDE29AB309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604046B-255E-ADA8-6B48-0F741D300DF4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7409E5E3-6312-07CE-0DFA-30C48BADC827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DF7E0"/>
              </a:clrFrom>
              <a:clrTo>
                <a:srgbClr val="FDF7E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327837" y="1484591"/>
            <a:ext cx="7276329" cy="35231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47B664-9216-0D6A-1FB9-91D18B113290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DF7E0"/>
              </a:clrFrom>
              <a:clrTo>
                <a:srgbClr val="FDF7E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68359" y="2307265"/>
            <a:ext cx="3467650" cy="277218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7D3ACF-F496-FCB5-2DDD-13B4A622035D}"/>
              </a:ext>
            </a:extLst>
          </p:cNvPr>
          <p:cNvCxnSpPr>
            <a:cxnSpLocks/>
          </p:cNvCxnSpPr>
          <p:nvPr/>
        </p:nvCxnSpPr>
        <p:spPr>
          <a:xfrm>
            <a:off x="4324740" y="3207338"/>
            <a:ext cx="5898465" cy="14510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0BB0E09-DC8C-DE2A-78A4-D6EF6F19955D}"/>
              </a:ext>
            </a:extLst>
          </p:cNvPr>
          <p:cNvCxnSpPr>
            <a:cxnSpLocks/>
          </p:cNvCxnSpPr>
          <p:nvPr/>
        </p:nvCxnSpPr>
        <p:spPr>
          <a:xfrm>
            <a:off x="2378604" y="3519120"/>
            <a:ext cx="7350187" cy="19584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14B1FA9-0A3C-831D-E92E-C263AB8F5126}"/>
              </a:ext>
            </a:extLst>
          </p:cNvPr>
          <p:cNvSpPr txBox="1"/>
          <p:nvPr/>
        </p:nvSpPr>
        <p:spPr>
          <a:xfrm>
            <a:off x="757071" y="5210412"/>
            <a:ext cx="11720235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DOWNSIDE: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Nearly impossible to get all the water out of the pump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659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6575D-7FB1-9B41-4551-A173987AB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5D1AAB-565F-FC28-6ECB-E48B85E16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"/>
            <a:ext cx="12192000" cy="29683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9E8A8F3-9044-CFAF-335F-F4922D080F57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065EF88-F2DC-514E-238D-7B8FB974C47D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5060501-E58D-F891-9729-176F5E80CF56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85D00D7-93E9-FEC5-F9FC-2B36445CC967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4CE408C-2AE3-414D-C5C5-C554541E8658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124A42F-246E-0769-0E17-9F7116C61E0E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C61E4CF-FCC6-97A7-87C0-EDB78DAB6DBE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1D54A73-5CE9-142A-DE7A-193AACDB501A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9D345D1-14C4-3A60-81CC-761C04399F35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367E382-6212-32D0-F810-F029FE55157F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17A3A37-59C3-E2ED-7B21-6A02A2543322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279D79E-3596-8662-E440-D1012FFE18CF}"/>
              </a:ext>
            </a:extLst>
          </p:cNvPr>
          <p:cNvSpPr txBox="1"/>
          <p:nvPr/>
        </p:nvSpPr>
        <p:spPr>
          <a:xfrm>
            <a:off x="253666" y="334855"/>
            <a:ext cx="1170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9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Drain the pump            </a:t>
            </a:r>
          </a:p>
        </p:txBody>
      </p:sp>
      <p:pic>
        <p:nvPicPr>
          <p:cNvPr id="23" name="Picture 6" descr="CJ101 Cutaway">
            <a:extLst>
              <a:ext uri="{FF2B5EF4-FFF2-40B4-BE49-F238E27FC236}">
                <a16:creationId xmlns:a16="http://schemas.microsoft.com/office/drawing/2014/main" id="{A05275E0-A0BB-BFDA-67B6-C236AB7F3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55" y="1123881"/>
            <a:ext cx="10207490" cy="476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2CFE8B6B-773A-8CA0-7973-8BC7FA9E2BDE}"/>
              </a:ext>
            </a:extLst>
          </p:cNvPr>
          <p:cNvSpPr/>
          <p:nvPr/>
        </p:nvSpPr>
        <p:spPr>
          <a:xfrm>
            <a:off x="3903775" y="2623152"/>
            <a:ext cx="241147" cy="978408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65A7E4C6-0F7E-AD48-2380-AA80E377DBA6}"/>
              </a:ext>
            </a:extLst>
          </p:cNvPr>
          <p:cNvSpPr/>
          <p:nvPr/>
        </p:nvSpPr>
        <p:spPr>
          <a:xfrm>
            <a:off x="5032451" y="2623152"/>
            <a:ext cx="241147" cy="978408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7E3C43DA-701D-7845-557D-62276D4E5636}"/>
              </a:ext>
            </a:extLst>
          </p:cNvPr>
          <p:cNvSpPr/>
          <p:nvPr/>
        </p:nvSpPr>
        <p:spPr>
          <a:xfrm>
            <a:off x="2903013" y="2643312"/>
            <a:ext cx="241147" cy="978408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98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D00B9-2695-93D8-D162-8E8A4A1F6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21F5ED-A82D-5AEB-E1A9-48BA7C6DC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"/>
            <a:ext cx="12192000" cy="29683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7BBF914-4F8E-C651-4AD5-A231CAE9D1FE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532B3EA-12DD-AD07-D2D6-11DDDEC33F6F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2912CE4-C8CC-5678-A356-2F0BBE347D4A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C587C91-EE48-A224-E398-DA55C70CF83A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AA668B2-06C9-45F5-9B0B-1160247C7D4C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4695BCD-CFE8-7B89-0E44-81B277E9C8DC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9441124-2974-CAB7-F5C5-DC988D3058AD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8E282D3-F172-A897-7317-1F31F677C1CE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75CF02C-404A-6E72-639C-8EC478C51614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AF86CD2-564D-1399-5A98-5BBD02FD1F72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E2D3F78-27CF-1F7D-AEDD-624A364F8153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8" descr="A blue metal object with a rusted part&#10;&#10;AI-generated content may be incorrect.">
            <a:extLst>
              <a:ext uri="{FF2B5EF4-FFF2-40B4-BE49-F238E27FC236}">
                <a16:creationId xmlns:a16="http://schemas.microsoft.com/office/drawing/2014/main" id="{C3D7D2F4-5067-DA16-721E-535CD3D604F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0" t="14434" r="28172"/>
          <a:stretch>
            <a:fillRect/>
          </a:stretch>
        </p:blipFill>
        <p:spPr>
          <a:xfrm rot="5400000">
            <a:off x="7419590" y="1145341"/>
            <a:ext cx="4839220" cy="4716231"/>
          </a:xfrm>
          <a:prstGeom prst="rect">
            <a:avLst/>
          </a:prstGeom>
          <a:effectLst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6EC3079-2D61-F0F9-DBB9-189AE09D1284}"/>
              </a:ext>
            </a:extLst>
          </p:cNvPr>
          <p:cNvSpPr txBox="1"/>
          <p:nvPr/>
        </p:nvSpPr>
        <p:spPr>
          <a:xfrm>
            <a:off x="181064" y="653666"/>
            <a:ext cx="74193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Hey guys, I have a contractor who purchased 2 of these last year. Both were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drained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winterized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 is trying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to  figure how they could have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split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and if there is any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help he could get to get them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replaced, fixed etc.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appreciate any feedback.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Thanks,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EB9D85-FA03-F979-1507-FEB18C195FF2}"/>
              </a:ext>
            </a:extLst>
          </p:cNvPr>
          <p:cNvSpPr/>
          <p:nvPr/>
        </p:nvSpPr>
        <p:spPr>
          <a:xfrm>
            <a:off x="9595884" y="3825454"/>
            <a:ext cx="1323755" cy="1203745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D87CC3C-DC7A-60D7-EF41-4C6101A20BCA}"/>
              </a:ext>
            </a:extLst>
          </p:cNvPr>
          <p:cNvSpPr/>
          <p:nvPr/>
        </p:nvSpPr>
        <p:spPr>
          <a:xfrm>
            <a:off x="10010554" y="5077722"/>
            <a:ext cx="707067" cy="70785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2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B3808-A6E1-AB4A-D9C8-1CA070144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6D42DF-E754-F721-F4D0-1772A0081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1"/>
            <a:ext cx="12192000" cy="2968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8E4E76-42EA-E226-B391-DC09896B2F35}"/>
              </a:ext>
            </a:extLst>
          </p:cNvPr>
          <p:cNvSpPr txBox="1"/>
          <p:nvPr/>
        </p:nvSpPr>
        <p:spPr>
          <a:xfrm>
            <a:off x="253666" y="334855"/>
            <a:ext cx="1170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9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Blow-out          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A22EF0C-DCDB-A568-2172-16D649231B7D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AFBB517-7C21-055D-4546-8D51009A0D9C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7801318-E802-AE53-51EC-ABC7276768D3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9DCC7BE-FB28-46C0-1AED-498FA0754525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1481391-8414-40FF-093F-1B2C1DA94E22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DEA28F0-182B-86FB-6602-2FF6FC7EB8EF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51C6F7A-A921-243D-1DD5-0911D039D921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440A5F5-95A8-65AA-A24B-750E9C555DB4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D86E334-B9D4-2C32-AA3B-6CE51134708F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AC48D9F-21A4-7699-F884-C1A5E71B964C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0A804B5-6218-D621-8C9D-543EBB32C2D7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09F0B407-413B-A255-4644-FA82095CCAE2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DF7E0"/>
              </a:clrFrom>
              <a:clrTo>
                <a:srgbClr val="FDF7E0">
                  <a:alpha val="0"/>
                </a:srgbClr>
              </a:clrTo>
            </a:clrChange>
          </a:blip>
          <a:srcRect l="1262"/>
          <a:stretch>
            <a:fillRect/>
          </a:stretch>
        </p:blipFill>
        <p:spPr>
          <a:xfrm>
            <a:off x="17978" y="1413985"/>
            <a:ext cx="5336439" cy="43163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A775A3-F41C-517C-378F-2DD5B636FC50}"/>
              </a:ext>
            </a:extLst>
          </p:cNvPr>
          <p:cNvSpPr txBox="1"/>
          <p:nvPr/>
        </p:nvSpPr>
        <p:spPr>
          <a:xfrm>
            <a:off x="1128054" y="89590"/>
            <a:ext cx="4831651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Complete previous Steps 1-3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CB415B-1BD5-2ADC-A05A-02B665BD4942}"/>
              </a:ext>
            </a:extLst>
          </p:cNvPr>
          <p:cNvSpPr txBox="1"/>
          <p:nvPr/>
        </p:nvSpPr>
        <p:spPr>
          <a:xfrm>
            <a:off x="5704970" y="3002466"/>
            <a:ext cx="6469052" cy="95410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 compressed air to blow-out the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pump body.</a:t>
            </a:r>
          </a:p>
        </p:txBody>
      </p:sp>
    </p:spTree>
    <p:extLst>
      <p:ext uri="{BB962C8B-B14F-4D97-AF65-F5344CB8AC3E}">
        <p14:creationId xmlns:p14="http://schemas.microsoft.com/office/powerpoint/2010/main" val="3677603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6F587-B74E-8196-EA1D-F7A3278E4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C166E95-F6FB-130B-0008-0A2621DAE697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7354F57-86DC-1C12-D47E-F6D7B2DA6266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FCF8086-F3F4-BA02-A04D-ABC18C5162A2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C0B2B8A-45E9-532A-09FD-E7598ECCF29C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B42F874-7B08-4459-B1D3-59F1FB5FB4CB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50354F6-CC36-DE81-6AB1-30E239A70167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7431C1F-6000-7C61-7400-79C35AD015B2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88FB206-1A0A-1014-8D96-C64782CDE064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2598D40-BF6A-44DB-D953-47A89D7B5A8A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CE00002-9F12-66DD-495F-8843FDE76EF6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43A17A8-EBEB-DA44-353B-6C6957F5C92E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B4F8011D-5F96-0AAF-A426-F8EF0F83C3D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431"/>
            <a:ext cx="12192000" cy="296832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3E95661-67D4-363E-11BD-54C2735C3D87}"/>
              </a:ext>
            </a:extLst>
          </p:cNvPr>
          <p:cNvSpPr txBox="1"/>
          <p:nvPr/>
        </p:nvSpPr>
        <p:spPr>
          <a:xfrm>
            <a:off x="-432307" y="-40609"/>
            <a:ext cx="4987681" cy="156966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Water  </a:t>
            </a:r>
            <a:r>
              <a:rPr lang="en-US" sz="9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lang="en-US" sz="9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470EAF-A4F5-D860-0E77-E0CD9382068F}"/>
              </a:ext>
            </a:extLst>
          </p:cNvPr>
          <p:cNvSpPr txBox="1"/>
          <p:nvPr/>
        </p:nvSpPr>
        <p:spPr>
          <a:xfrm>
            <a:off x="207862" y="5445956"/>
            <a:ext cx="3296238" cy="46166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weighs 8.34 lbs./gallon                                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2F83C9-C975-C99E-90A4-35B66540FEF9}"/>
              </a:ext>
            </a:extLst>
          </p:cNvPr>
          <p:cNvSpPr txBox="1"/>
          <p:nvPr/>
        </p:nvSpPr>
        <p:spPr>
          <a:xfrm>
            <a:off x="0" y="2248207"/>
            <a:ext cx="12192000" cy="83099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Liquid (friend)                           Solid (foe)</a:t>
            </a:r>
            <a:r>
              <a:rPr lang="en-US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ylinder 40">
            <a:extLst>
              <a:ext uri="{FF2B5EF4-FFF2-40B4-BE49-F238E27FC236}">
                <a16:creationId xmlns:a16="http://schemas.microsoft.com/office/drawing/2014/main" id="{FF8BCA8F-2CE7-3A2B-7064-11CB8307E4FB}"/>
              </a:ext>
            </a:extLst>
          </p:cNvPr>
          <p:cNvSpPr/>
          <p:nvPr/>
        </p:nvSpPr>
        <p:spPr>
          <a:xfrm>
            <a:off x="4462571" y="3202958"/>
            <a:ext cx="2058215" cy="2661579"/>
          </a:xfrm>
          <a:prstGeom prst="can">
            <a:avLst/>
          </a:prstGeom>
          <a:solidFill>
            <a:schemeClr val="bg1">
              <a:lumMod val="95000"/>
            </a:schemeClr>
          </a:solidFill>
          <a:ln w="4762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ylinder 41">
            <a:extLst>
              <a:ext uri="{FF2B5EF4-FFF2-40B4-BE49-F238E27FC236}">
                <a16:creationId xmlns:a16="http://schemas.microsoft.com/office/drawing/2014/main" id="{5B464260-0CB2-0E00-C135-78D319CB5B00}"/>
              </a:ext>
            </a:extLst>
          </p:cNvPr>
          <p:cNvSpPr/>
          <p:nvPr/>
        </p:nvSpPr>
        <p:spPr>
          <a:xfrm>
            <a:off x="6733791" y="2393161"/>
            <a:ext cx="2058215" cy="3464928"/>
          </a:xfrm>
          <a:prstGeom prst="can">
            <a:avLst/>
          </a:prstGeom>
          <a:solidFill>
            <a:schemeClr val="bg1">
              <a:lumMod val="85000"/>
            </a:schemeClr>
          </a:solidFill>
          <a:ln w="4762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20CD88B-13EE-71FF-65E9-CA76765B6CBE}"/>
              </a:ext>
            </a:extLst>
          </p:cNvPr>
          <p:cNvSpPr txBox="1"/>
          <p:nvPr/>
        </p:nvSpPr>
        <p:spPr>
          <a:xfrm>
            <a:off x="4473655" y="3995138"/>
            <a:ext cx="2058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8.34 lbs.</a:t>
            </a:r>
          </a:p>
        </p:txBody>
      </p:sp>
      <p:sp>
        <p:nvSpPr>
          <p:cNvPr id="48" name="Cylinder 47">
            <a:extLst>
              <a:ext uri="{FF2B5EF4-FFF2-40B4-BE49-F238E27FC236}">
                <a16:creationId xmlns:a16="http://schemas.microsoft.com/office/drawing/2014/main" id="{837E2706-C85F-CF5F-0B94-E94855A60730}"/>
              </a:ext>
            </a:extLst>
          </p:cNvPr>
          <p:cNvSpPr/>
          <p:nvPr/>
        </p:nvSpPr>
        <p:spPr>
          <a:xfrm>
            <a:off x="6745862" y="3199023"/>
            <a:ext cx="2058215" cy="2661579"/>
          </a:xfrm>
          <a:prstGeom prst="can">
            <a:avLst/>
          </a:prstGeom>
          <a:solidFill>
            <a:schemeClr val="bg1">
              <a:lumMod val="95000"/>
              <a:alpha val="25000"/>
            </a:schemeClr>
          </a:solidFill>
          <a:ln w="4762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2053675-48BC-77FB-5EA9-65DE7D7828A7}"/>
              </a:ext>
            </a:extLst>
          </p:cNvPr>
          <p:cNvSpPr txBox="1"/>
          <p:nvPr/>
        </p:nvSpPr>
        <p:spPr>
          <a:xfrm>
            <a:off x="6787364" y="3981694"/>
            <a:ext cx="2058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8.34 lbs.</a:t>
            </a:r>
          </a:p>
        </p:txBody>
      </p:sp>
      <p:sp>
        <p:nvSpPr>
          <p:cNvPr id="47" name="Arrow: Up-Down 46">
            <a:extLst>
              <a:ext uri="{FF2B5EF4-FFF2-40B4-BE49-F238E27FC236}">
                <a16:creationId xmlns:a16="http://schemas.microsoft.com/office/drawing/2014/main" id="{FB30B1C2-D46F-0FFA-B026-5FEEB19D59D4}"/>
              </a:ext>
            </a:extLst>
          </p:cNvPr>
          <p:cNvSpPr/>
          <p:nvPr/>
        </p:nvSpPr>
        <p:spPr>
          <a:xfrm>
            <a:off x="7742237" y="2955758"/>
            <a:ext cx="140760" cy="716856"/>
          </a:xfrm>
          <a:prstGeom prst="upDownArrow">
            <a:avLst/>
          </a:prstGeom>
          <a:solidFill>
            <a:schemeClr val="bg1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C6807AF-B935-1558-F546-2DFDB7EA2606}"/>
              </a:ext>
            </a:extLst>
          </p:cNvPr>
          <p:cNvSpPr txBox="1"/>
          <p:nvPr/>
        </p:nvSpPr>
        <p:spPr>
          <a:xfrm>
            <a:off x="-5316" y="1484621"/>
            <a:ext cx="12191999" cy="4431983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FREEZING WATER IN A CONFINED SPACE CAN EXERT UP TO</a:t>
            </a:r>
          </a:p>
          <a:p>
            <a:pPr algn="ctr"/>
            <a:endParaRPr lang="en-US" sz="29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30,000 PSI</a:t>
            </a:r>
          </a:p>
          <a:p>
            <a:pPr algn="ctr"/>
            <a:endParaRPr lang="en-US" sz="9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54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CD87F-FC92-514C-15DD-416F9CF50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99EFD2-145E-852F-9052-BBB71BF41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"/>
            <a:ext cx="12192000" cy="2968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C759B9-8205-2944-82D5-C7CB875648C8}"/>
              </a:ext>
            </a:extLst>
          </p:cNvPr>
          <p:cNvSpPr txBox="1"/>
          <p:nvPr/>
        </p:nvSpPr>
        <p:spPr>
          <a:xfrm>
            <a:off x="253666" y="334855"/>
            <a:ext cx="1170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9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Blow-out          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EC9A505-9648-967F-CBE2-BF1ED865EA0E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B19CFC2-11F6-2988-DDC8-9DF4FE7B3DE5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A6801EF-7444-0923-654C-F8BDCD9D61C6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9DBFD84-E299-A9D1-01C9-D6F00DBBBCDB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CE0FAD4-EF0B-B168-42A5-21C4B1CE0208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02C5D4A-A487-AADE-8F22-3539AE61219C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E2BFBF2-F6BE-5305-88B9-4BFF1309FC7F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0E0D8EE-DD94-F1CC-B7C9-67E29BF3A62C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6CAA566-53CE-A3C0-C4A8-C208FA571737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153B200-E796-C153-544C-5287CA8E10C3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544ECE1-CC34-2419-DC35-3667C2C3AC56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36A1287F-A237-6006-B5F4-24D83885DEE0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DF7E0"/>
              </a:clrFrom>
              <a:clrTo>
                <a:srgbClr val="FDF7E0">
                  <a:alpha val="0"/>
                </a:srgbClr>
              </a:clrTo>
            </a:clrChange>
          </a:blip>
          <a:srcRect l="1262"/>
          <a:stretch>
            <a:fillRect/>
          </a:stretch>
        </p:blipFill>
        <p:spPr>
          <a:xfrm>
            <a:off x="17978" y="1413985"/>
            <a:ext cx="5336439" cy="43163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67D6D29-D94F-3358-C4FD-FD45DF987CD3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44275" y="1451021"/>
            <a:ext cx="568098" cy="11021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88BABB-0FED-2E29-1940-BE1A477CD555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DF7E0"/>
              </a:clrFrom>
              <a:clrTo>
                <a:srgbClr val="FDF7E0">
                  <a:alpha val="0"/>
                </a:srgbClr>
              </a:clrTo>
            </a:clrChange>
          </a:blip>
          <a:srcRect l="37758" b="42210"/>
          <a:stretch>
            <a:fillRect/>
          </a:stretch>
        </p:blipFill>
        <p:spPr>
          <a:xfrm>
            <a:off x="5532977" y="3198294"/>
            <a:ext cx="3407516" cy="2699013"/>
          </a:xfrm>
          <a:prstGeom prst="rect">
            <a:avLst/>
          </a:prstGeom>
        </p:spPr>
      </p:pic>
      <p:pic>
        <p:nvPicPr>
          <p:cNvPr id="5122" name="Picture 2" descr="RELIABILT 1-1/4-in x 1-in Galvanized Hex Bushing | 61420">
            <a:extLst>
              <a:ext uri="{FF2B5EF4-FFF2-40B4-BE49-F238E27FC236}">
                <a16:creationId xmlns:a16="http://schemas.microsoft.com/office/drawing/2014/main" id="{155791ED-F340-DB8F-F24E-20D3B7625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8" t="10923" r="22186" b="10283"/>
          <a:stretch>
            <a:fillRect/>
          </a:stretch>
        </p:blipFill>
        <p:spPr bwMode="auto">
          <a:xfrm rot="5400000">
            <a:off x="7027769" y="2394744"/>
            <a:ext cx="440600" cy="64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59D446D-7E2B-DEA6-CFF2-A7E361CE9992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2334" y="1006370"/>
            <a:ext cx="2434898" cy="4723962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F08718-9D2E-12CA-A166-EF6028E0905D}"/>
              </a:ext>
            </a:extLst>
          </p:cNvPr>
          <p:cNvCxnSpPr>
            <a:cxnSpLocks/>
          </p:cNvCxnSpPr>
          <p:nvPr/>
        </p:nvCxnSpPr>
        <p:spPr>
          <a:xfrm>
            <a:off x="7245610" y="2930129"/>
            <a:ext cx="0" cy="64008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B428F6CC-EAA5-B0A2-362E-B7E3CF3608BD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b="18471"/>
          <a:stretch>
            <a:fillRect/>
          </a:stretch>
        </p:blipFill>
        <p:spPr>
          <a:xfrm>
            <a:off x="7812528" y="2621712"/>
            <a:ext cx="224492" cy="632775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F6EDC45-9435-1126-9F77-F52FA70142FA}"/>
              </a:ext>
            </a:extLst>
          </p:cNvPr>
          <p:cNvCxnSpPr>
            <a:cxnSpLocks/>
          </p:cNvCxnSpPr>
          <p:nvPr/>
        </p:nvCxnSpPr>
        <p:spPr>
          <a:xfrm>
            <a:off x="7924177" y="3255960"/>
            <a:ext cx="0" cy="36576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42F0A56-D9C7-D570-D9A5-1748BD571668}"/>
              </a:ext>
            </a:extLst>
          </p:cNvPr>
          <p:cNvSpPr txBox="1"/>
          <p:nvPr/>
        </p:nvSpPr>
        <p:spPr>
          <a:xfrm>
            <a:off x="6053312" y="193559"/>
            <a:ext cx="6469052" cy="95410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Set compressor to safe level, typically between 40-80 psi. </a:t>
            </a:r>
          </a:p>
        </p:txBody>
      </p:sp>
    </p:spTree>
    <p:extLst>
      <p:ext uri="{BB962C8B-B14F-4D97-AF65-F5344CB8AC3E}">
        <p14:creationId xmlns:p14="http://schemas.microsoft.com/office/powerpoint/2010/main" val="4187576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437C8-7B43-981B-9F51-9AB8DC200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0CB4831-5E2A-90E0-C93C-4A1D36F3743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674" r="6357" b="9690"/>
          <a:stretch>
            <a:fillRect/>
          </a:stretch>
        </p:blipFill>
        <p:spPr>
          <a:xfrm>
            <a:off x="60508" y="2697557"/>
            <a:ext cx="8339214" cy="40448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4B48C8-1765-827F-CF49-77FE619CE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1"/>
            <a:ext cx="12192000" cy="29683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EA635F7-1980-853C-456F-6DD61D8DD8BE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60232B0-BC5F-0314-909C-E74B68891614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8CA8A3F-F481-96D5-706F-CF9CD3CF3A6E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2B3F25A-C182-9A88-8D70-3A3FC543EBEC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3D03CA2-4F2D-E272-818C-2ECC0D9FC291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6203BE7-D9CF-DC1F-9F14-1D266F6DBEA5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6ACAB25-F664-A980-0888-795F47661DD0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2A83A3E-D18E-D6CC-1EBC-75AFEC94672C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6636ED4-9FFD-660A-153A-55FB5336FAD8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4F8AA8A-7989-8F97-8726-414AD1C3157E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C3BB96A-D9F5-F280-1204-D17B9115BE70}"/>
              </a:ext>
            </a:extLst>
          </p:cNvPr>
          <p:cNvSpPr txBox="1"/>
          <p:nvPr/>
        </p:nvSpPr>
        <p:spPr>
          <a:xfrm>
            <a:off x="5957619" y="2982666"/>
            <a:ext cx="6173873" cy="95410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Set compressor to safe level, typically between 40-80 psi. </a:t>
            </a:r>
          </a:p>
        </p:txBody>
      </p:sp>
      <p:pic>
        <p:nvPicPr>
          <p:cNvPr id="5122" name="Picture 2" descr="RELIABILT 1-1/4-in x 1-in Galvanized Hex Bushing | 61420">
            <a:extLst>
              <a:ext uri="{FF2B5EF4-FFF2-40B4-BE49-F238E27FC236}">
                <a16:creationId xmlns:a16="http://schemas.microsoft.com/office/drawing/2014/main" id="{6F0F974F-6197-492B-5439-7C14704DA6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9" t="10923" r="58235" b="10283"/>
          <a:stretch>
            <a:fillRect/>
          </a:stretch>
        </p:blipFill>
        <p:spPr bwMode="auto">
          <a:xfrm rot="5400000">
            <a:off x="2814883" y="2536427"/>
            <a:ext cx="111046" cy="54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E466E5-8AA4-50D4-55BA-36B8159269D0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4994" y="1847613"/>
            <a:ext cx="568098" cy="110217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E55C4AA-5E24-A5FB-DF47-4C09B0D4D063}"/>
              </a:ext>
            </a:extLst>
          </p:cNvPr>
          <p:cNvSpPr txBox="1"/>
          <p:nvPr/>
        </p:nvSpPr>
        <p:spPr>
          <a:xfrm>
            <a:off x="5957619" y="4286724"/>
            <a:ext cx="6078180" cy="138499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Allow the compressor to run until you see a fog or mist coming out of the pump.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BBF4A95-F466-FAD4-836B-E96D96B6D9DE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D0FB11C-0063-4E9D-CE78-3DFC0E318A50}"/>
              </a:ext>
            </a:extLst>
          </p:cNvPr>
          <p:cNvSpPr/>
          <p:nvPr/>
        </p:nvSpPr>
        <p:spPr>
          <a:xfrm rot="20506037">
            <a:off x="91870" y="694297"/>
            <a:ext cx="3247709" cy="2062716"/>
          </a:xfrm>
          <a:custGeom>
            <a:avLst/>
            <a:gdLst>
              <a:gd name="connsiteX0" fmla="*/ 3833037 w 3898085"/>
              <a:gd name="connsiteY0" fmla="*/ 2062716 h 2062716"/>
              <a:gd name="connsiteX1" fmla="*/ 3838353 w 3898085"/>
              <a:gd name="connsiteY1" fmla="*/ 2030818 h 2062716"/>
              <a:gd name="connsiteX2" fmla="*/ 3891516 w 3898085"/>
              <a:gd name="connsiteY2" fmla="*/ 1908544 h 2062716"/>
              <a:gd name="connsiteX3" fmla="*/ 3891516 w 3898085"/>
              <a:gd name="connsiteY3" fmla="*/ 1621465 h 2062716"/>
              <a:gd name="connsiteX4" fmla="*/ 3811772 w 3898085"/>
              <a:gd name="connsiteY4" fmla="*/ 1376916 h 2062716"/>
              <a:gd name="connsiteX5" fmla="*/ 3785191 w 3898085"/>
              <a:gd name="connsiteY5" fmla="*/ 1291856 h 2062716"/>
              <a:gd name="connsiteX6" fmla="*/ 3758609 w 3898085"/>
              <a:gd name="connsiteY6" fmla="*/ 1217428 h 2062716"/>
              <a:gd name="connsiteX7" fmla="*/ 3694814 w 3898085"/>
              <a:gd name="connsiteY7" fmla="*/ 1089837 h 2062716"/>
              <a:gd name="connsiteX8" fmla="*/ 3620386 w 3898085"/>
              <a:gd name="connsiteY8" fmla="*/ 919716 h 2062716"/>
              <a:gd name="connsiteX9" fmla="*/ 3402419 w 3898085"/>
              <a:gd name="connsiteY9" fmla="*/ 728330 h 2062716"/>
              <a:gd name="connsiteX10" fmla="*/ 3120656 w 3898085"/>
              <a:gd name="connsiteY10" fmla="*/ 563525 h 2062716"/>
              <a:gd name="connsiteX11" fmla="*/ 2822944 w 3898085"/>
              <a:gd name="connsiteY11" fmla="*/ 329609 h 2062716"/>
              <a:gd name="connsiteX12" fmla="*/ 2716619 w 3898085"/>
              <a:gd name="connsiteY12" fmla="*/ 276446 h 2062716"/>
              <a:gd name="connsiteX13" fmla="*/ 2482702 w 3898085"/>
              <a:gd name="connsiteY13" fmla="*/ 212651 h 2062716"/>
              <a:gd name="connsiteX14" fmla="*/ 2025502 w 3898085"/>
              <a:gd name="connsiteY14" fmla="*/ 101009 h 2062716"/>
              <a:gd name="connsiteX15" fmla="*/ 1828800 w 3898085"/>
              <a:gd name="connsiteY15" fmla="*/ 79744 h 2062716"/>
              <a:gd name="connsiteX16" fmla="*/ 1515140 w 3898085"/>
              <a:gd name="connsiteY16" fmla="*/ 0 h 2062716"/>
              <a:gd name="connsiteX17" fmla="*/ 1387549 w 3898085"/>
              <a:gd name="connsiteY17" fmla="*/ 31897 h 2062716"/>
              <a:gd name="connsiteX18" fmla="*/ 754912 w 3898085"/>
              <a:gd name="connsiteY18" fmla="*/ 202018 h 2062716"/>
              <a:gd name="connsiteX19" fmla="*/ 622005 w 3898085"/>
              <a:gd name="connsiteY19" fmla="*/ 212651 h 2062716"/>
              <a:gd name="connsiteX20" fmla="*/ 356191 w 3898085"/>
              <a:gd name="connsiteY20" fmla="*/ 260497 h 2062716"/>
              <a:gd name="connsiteX21" fmla="*/ 249865 w 3898085"/>
              <a:gd name="connsiteY21" fmla="*/ 271130 h 2062716"/>
              <a:gd name="connsiteX22" fmla="*/ 217967 w 3898085"/>
              <a:gd name="connsiteY22" fmla="*/ 276446 h 2062716"/>
              <a:gd name="connsiteX23" fmla="*/ 143540 w 3898085"/>
              <a:gd name="connsiteY23" fmla="*/ 303028 h 2062716"/>
              <a:gd name="connsiteX24" fmla="*/ 0 w 3898085"/>
              <a:gd name="connsiteY24" fmla="*/ 313660 h 2062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898085" h="2062716">
                <a:moveTo>
                  <a:pt x="3833037" y="2062716"/>
                </a:moveTo>
                <a:cubicBezTo>
                  <a:pt x="3834809" y="2052083"/>
                  <a:pt x="3834530" y="2040897"/>
                  <a:pt x="3838353" y="2030818"/>
                </a:cubicBezTo>
                <a:cubicBezTo>
                  <a:pt x="3854115" y="1989263"/>
                  <a:pt x="3891516" y="1908544"/>
                  <a:pt x="3891516" y="1908544"/>
                </a:cubicBezTo>
                <a:cubicBezTo>
                  <a:pt x="3895898" y="1816529"/>
                  <a:pt x="3903800" y="1711548"/>
                  <a:pt x="3891516" y="1621465"/>
                </a:cubicBezTo>
                <a:cubicBezTo>
                  <a:pt x="3857390" y="1371212"/>
                  <a:pt x="3871179" y="1520484"/>
                  <a:pt x="3811772" y="1376916"/>
                </a:cubicBezTo>
                <a:cubicBezTo>
                  <a:pt x="3800414" y="1349468"/>
                  <a:pt x="3794585" y="1320037"/>
                  <a:pt x="3785191" y="1291856"/>
                </a:cubicBezTo>
                <a:cubicBezTo>
                  <a:pt x="3776860" y="1266864"/>
                  <a:pt x="3768242" y="1241948"/>
                  <a:pt x="3758609" y="1217428"/>
                </a:cubicBezTo>
                <a:cubicBezTo>
                  <a:pt x="3683031" y="1025048"/>
                  <a:pt x="3767810" y="1241911"/>
                  <a:pt x="3694814" y="1089837"/>
                </a:cubicBezTo>
                <a:cubicBezTo>
                  <a:pt x="3678169" y="1055159"/>
                  <a:pt x="3642987" y="947635"/>
                  <a:pt x="3620386" y="919716"/>
                </a:cubicBezTo>
                <a:cubicBezTo>
                  <a:pt x="3577881" y="867209"/>
                  <a:pt x="3472092" y="771363"/>
                  <a:pt x="3402419" y="728330"/>
                </a:cubicBezTo>
                <a:cubicBezTo>
                  <a:pt x="3309846" y="671153"/>
                  <a:pt x="3200731" y="637193"/>
                  <a:pt x="3120656" y="563525"/>
                </a:cubicBezTo>
                <a:cubicBezTo>
                  <a:pt x="2982321" y="436258"/>
                  <a:pt x="2989748" y="431000"/>
                  <a:pt x="2822944" y="329609"/>
                </a:cubicBezTo>
                <a:cubicBezTo>
                  <a:pt x="2789084" y="309027"/>
                  <a:pt x="2754092" y="289327"/>
                  <a:pt x="2716619" y="276446"/>
                </a:cubicBezTo>
                <a:cubicBezTo>
                  <a:pt x="2640189" y="250173"/>
                  <a:pt x="2557943" y="242158"/>
                  <a:pt x="2482702" y="212651"/>
                </a:cubicBezTo>
                <a:cubicBezTo>
                  <a:pt x="2153806" y="83672"/>
                  <a:pt x="2308610" y="109097"/>
                  <a:pt x="2025502" y="101009"/>
                </a:cubicBezTo>
                <a:cubicBezTo>
                  <a:pt x="1959935" y="93921"/>
                  <a:pt x="1892881" y="95331"/>
                  <a:pt x="1828800" y="79744"/>
                </a:cubicBezTo>
                <a:cubicBezTo>
                  <a:pt x="1436268" y="-15737"/>
                  <a:pt x="1790827" y="12531"/>
                  <a:pt x="1515140" y="0"/>
                </a:cubicBezTo>
                <a:cubicBezTo>
                  <a:pt x="1472610" y="10632"/>
                  <a:pt x="1429731" y="19959"/>
                  <a:pt x="1387549" y="31897"/>
                </a:cubicBezTo>
                <a:cubicBezTo>
                  <a:pt x="1198537" y="85391"/>
                  <a:pt x="961676" y="168669"/>
                  <a:pt x="754912" y="202018"/>
                </a:cubicBezTo>
                <a:cubicBezTo>
                  <a:pt x="711035" y="209095"/>
                  <a:pt x="666307" y="209107"/>
                  <a:pt x="622005" y="212651"/>
                </a:cubicBezTo>
                <a:cubicBezTo>
                  <a:pt x="533400" y="228600"/>
                  <a:pt x="445128" y="246521"/>
                  <a:pt x="356191" y="260497"/>
                </a:cubicBezTo>
                <a:cubicBezTo>
                  <a:pt x="321004" y="266026"/>
                  <a:pt x="285249" y="267047"/>
                  <a:pt x="249865" y="271130"/>
                </a:cubicBezTo>
                <a:cubicBezTo>
                  <a:pt x="239157" y="272366"/>
                  <a:pt x="228600" y="274674"/>
                  <a:pt x="217967" y="276446"/>
                </a:cubicBezTo>
                <a:cubicBezTo>
                  <a:pt x="193158" y="285307"/>
                  <a:pt x="169275" y="297398"/>
                  <a:pt x="143540" y="303028"/>
                </a:cubicBezTo>
                <a:cubicBezTo>
                  <a:pt x="86886" y="315421"/>
                  <a:pt x="52663" y="313660"/>
                  <a:pt x="0" y="313660"/>
                </a:cubicBezTo>
              </a:path>
            </a:pathLst>
          </a:custGeom>
          <a:noFill/>
          <a:ln w="952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AEA140-0103-6E2E-55C2-616E0288E084}"/>
              </a:ext>
            </a:extLst>
          </p:cNvPr>
          <p:cNvSpPr txBox="1"/>
          <p:nvPr/>
        </p:nvSpPr>
        <p:spPr>
          <a:xfrm>
            <a:off x="253666" y="334855"/>
            <a:ext cx="60727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9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Blow-out            </a:t>
            </a:r>
          </a:p>
        </p:txBody>
      </p:sp>
    </p:spTree>
    <p:extLst>
      <p:ext uri="{BB962C8B-B14F-4D97-AF65-F5344CB8AC3E}">
        <p14:creationId xmlns:p14="http://schemas.microsoft.com/office/powerpoint/2010/main" val="1704524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B0B40-E890-D66F-086D-2FF54DC98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407A92-2A96-A51B-E4AA-C5D75BB06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1"/>
            <a:ext cx="12192000" cy="2968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49DF83-EFF5-F514-383F-1DB161AA802C}"/>
              </a:ext>
            </a:extLst>
          </p:cNvPr>
          <p:cNvSpPr txBox="1"/>
          <p:nvPr/>
        </p:nvSpPr>
        <p:spPr>
          <a:xfrm>
            <a:off x="253666" y="334855"/>
            <a:ext cx="1170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9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Antifreeze          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9A928F0-C680-EB3B-64FA-0259BE6F7FE6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4681CEF-F238-7F0D-86E1-BC499DEEA5CC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F92413A-5C58-4B9D-C0E9-3E9B5A0DC86B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5B07B6F-DECA-BC1D-2B26-D3C6BCD91FFD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6F1E011-7D83-466B-244A-1DDA5061FD08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D850DF0-632F-EEFF-62FE-98BED0AE09F9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B553340-31D0-68B2-8190-239D8E46388D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C47C543-90C3-5174-6D19-33CCD72817D4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6A336A1-EA3B-BD5E-A505-FB72AB6888AB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23DAA37-0329-059B-5EFF-741A0C246F5A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0BEFC41-31F9-8B8B-E2BF-C4D2E44176E6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1D570319-D505-CD77-50CF-C4625CA7072A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DF7E0"/>
              </a:clrFrom>
              <a:clrTo>
                <a:srgbClr val="FDF7E0">
                  <a:alpha val="0"/>
                </a:srgbClr>
              </a:clrTo>
            </a:clrChange>
          </a:blip>
          <a:srcRect l="1262"/>
          <a:stretch>
            <a:fillRect/>
          </a:stretch>
        </p:blipFill>
        <p:spPr>
          <a:xfrm>
            <a:off x="17978" y="1413985"/>
            <a:ext cx="5336439" cy="43163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D7FD34-8911-A639-6AB8-EAAC93F1EF56}"/>
              </a:ext>
            </a:extLst>
          </p:cNvPr>
          <p:cNvSpPr txBox="1"/>
          <p:nvPr/>
        </p:nvSpPr>
        <p:spPr>
          <a:xfrm>
            <a:off x="1128054" y="89590"/>
            <a:ext cx="4831651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Complete previous Steps 1-3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B3A74C-7AC1-9285-CA1F-615F84FAB737}"/>
              </a:ext>
            </a:extLst>
          </p:cNvPr>
          <p:cNvSpPr txBox="1"/>
          <p:nvPr/>
        </p:nvSpPr>
        <p:spPr>
          <a:xfrm>
            <a:off x="5704970" y="3002466"/>
            <a:ext cx="6469052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Fill the pump with antifreeze</a:t>
            </a:r>
          </a:p>
        </p:txBody>
      </p:sp>
      <p:pic>
        <p:nvPicPr>
          <p:cNvPr id="15" name="Picture 2" descr="Propylene Glycol - 1 Gallon - USP Certified, Food Grade, Highest Purity,  DIY, Kosher - Walmart.com">
            <a:extLst>
              <a:ext uri="{FF2B5EF4-FFF2-40B4-BE49-F238E27FC236}">
                <a16:creationId xmlns:a16="http://schemas.microsoft.com/office/drawing/2014/main" id="{3D5CD9E1-ED57-E236-74FA-48655E13F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8" r="9787"/>
          <a:stretch>
            <a:fillRect/>
          </a:stretch>
        </p:blipFill>
        <p:spPr bwMode="auto">
          <a:xfrm>
            <a:off x="9018432" y="3525686"/>
            <a:ext cx="1422608" cy="222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070043-9DBE-0F7E-582A-3C2F845CA25B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DF7E0"/>
              </a:clrFrom>
              <a:clrTo>
                <a:srgbClr val="FDF7E0">
                  <a:alpha val="0"/>
                </a:srgbClr>
              </a:clrTo>
            </a:clrChange>
          </a:blip>
          <a:srcRect t="3589" b="4241"/>
          <a:stretch>
            <a:fillRect/>
          </a:stretch>
        </p:blipFill>
        <p:spPr>
          <a:xfrm>
            <a:off x="10467744" y="3235765"/>
            <a:ext cx="1610458" cy="24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15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5028A-0260-8E28-E355-E6FA09F6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367AFD-0BFA-D516-1F82-F24584CA3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1"/>
            <a:ext cx="12192000" cy="2968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906B5A-6A9E-C10A-906E-34C5CC2A7ABA}"/>
              </a:ext>
            </a:extLst>
          </p:cNvPr>
          <p:cNvSpPr txBox="1"/>
          <p:nvPr/>
        </p:nvSpPr>
        <p:spPr>
          <a:xfrm>
            <a:off x="253666" y="334855"/>
            <a:ext cx="1170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9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Antifreeze          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B935738-9538-DBE5-B8CD-6A740BAA4814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A665F39-2A55-1B72-4831-EC7971753037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D11A67B-FF4F-6935-ECA1-59BFEDB3824D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C49CC16-7E49-E06D-6705-756597365A2A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8AFE402-FBFE-2338-8E6F-9B764E8A546B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C35712D-DBCE-8329-5A8E-DAE6142F3F96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06A0D85-012A-B302-A960-2EF8AFF984A4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3596E15-D5D0-5CF8-104F-F7AC6920AD61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299B52C-9447-09FD-3BEA-4FC24F3FB073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E71ECB7-8C96-CC73-B7B8-A5C5541891DA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1F44F5D-3BCD-92EA-3160-D6390459B452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BC078158-84F3-7F7E-97A7-46374DA6D8AC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DF7E0"/>
              </a:clrFrom>
              <a:clrTo>
                <a:srgbClr val="FDF7E0">
                  <a:alpha val="0"/>
                </a:srgbClr>
              </a:clrTo>
            </a:clrChange>
          </a:blip>
          <a:srcRect l="1262"/>
          <a:stretch>
            <a:fillRect/>
          </a:stretch>
        </p:blipFill>
        <p:spPr>
          <a:xfrm>
            <a:off x="17978" y="1413985"/>
            <a:ext cx="5336439" cy="4316347"/>
          </a:xfrm>
          <a:prstGeom prst="rect">
            <a:avLst/>
          </a:prstGeom>
        </p:spPr>
      </p:pic>
      <p:pic>
        <p:nvPicPr>
          <p:cNvPr id="15" name="Picture 2" descr="Propylene Glycol - 1 Gallon - USP Certified, Food Grade, Highest Purity,  DIY, Kosher - Walmart.com">
            <a:extLst>
              <a:ext uri="{FF2B5EF4-FFF2-40B4-BE49-F238E27FC236}">
                <a16:creationId xmlns:a16="http://schemas.microsoft.com/office/drawing/2014/main" id="{C05ED526-1D23-D31B-32D6-BBF94DB98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8" r="9787"/>
          <a:stretch>
            <a:fillRect/>
          </a:stretch>
        </p:blipFill>
        <p:spPr bwMode="auto">
          <a:xfrm>
            <a:off x="6672342" y="-38005"/>
            <a:ext cx="2288201" cy="358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4B0247-982B-96E2-05E7-F885B1CD8AF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DF7E0"/>
              </a:clrFrom>
              <a:clrTo>
                <a:srgbClr val="FDF7E0">
                  <a:alpha val="0"/>
                </a:srgbClr>
              </a:clrTo>
            </a:clrChange>
          </a:blip>
          <a:srcRect t="3589" b="4241"/>
          <a:stretch>
            <a:fillRect/>
          </a:stretch>
        </p:blipFill>
        <p:spPr>
          <a:xfrm>
            <a:off x="8372631" y="256947"/>
            <a:ext cx="2448641" cy="37928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2CA70E-7EB0-AF12-BDB1-58FF9613CD39}"/>
              </a:ext>
            </a:extLst>
          </p:cNvPr>
          <p:cNvSpPr txBox="1"/>
          <p:nvPr/>
        </p:nvSpPr>
        <p:spPr>
          <a:xfrm>
            <a:off x="5007999" y="3446086"/>
            <a:ext cx="6517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FOOD GRADE PROPYLENE GLYCOL</a:t>
            </a:r>
          </a:p>
        </p:txBody>
      </p:sp>
      <p:pic>
        <p:nvPicPr>
          <p:cNvPr id="1028" name="Picture 4" descr="Propylene Glycol - 1 Gallon - USP Certified, Food Grade, Highest Purity,  DIY, Kosher - Walmart.com">
            <a:extLst>
              <a:ext uri="{FF2B5EF4-FFF2-40B4-BE49-F238E27FC236}">
                <a16:creationId xmlns:a16="http://schemas.microsoft.com/office/drawing/2014/main" id="{1ED167A1-7DAF-573B-301C-1CDD9680B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D1DBDA"/>
              </a:clrFrom>
              <a:clrTo>
                <a:srgbClr val="D1DB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7" t="41399" r="29288" b="38071"/>
          <a:stretch>
            <a:fillRect/>
          </a:stretch>
        </p:blipFill>
        <p:spPr bwMode="auto">
          <a:xfrm>
            <a:off x="5621631" y="4679016"/>
            <a:ext cx="3288960" cy="192203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055B2B8-278A-7805-9FED-8694BA3ECFF4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ADAEAD"/>
              </a:clrFrom>
              <a:clrTo>
                <a:srgbClr val="ADAEAD">
                  <a:alpha val="0"/>
                </a:srgbClr>
              </a:clrTo>
            </a:clrChange>
          </a:blip>
          <a:srcRect l="51665" t="46978" r="9974" b="42702"/>
          <a:stretch>
            <a:fillRect/>
          </a:stretch>
        </p:blipFill>
        <p:spPr>
          <a:xfrm>
            <a:off x="9177806" y="4811248"/>
            <a:ext cx="2143666" cy="112512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12433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B464D-C538-8556-3CD2-442CF168E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258A5B-8EEF-72B7-F3DE-58A1F4149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1"/>
            <a:ext cx="12192000" cy="2968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E306C1-CAAB-45FE-447A-6C7F6F45AA1A}"/>
              </a:ext>
            </a:extLst>
          </p:cNvPr>
          <p:cNvSpPr txBox="1"/>
          <p:nvPr/>
        </p:nvSpPr>
        <p:spPr>
          <a:xfrm>
            <a:off x="253666" y="334855"/>
            <a:ext cx="1170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9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Antifreeze          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255B448-745C-02BD-B564-3B54927FD753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7AFF67F-E53A-53E2-2C21-1A0C3E0D787D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8D39670-E832-5EBA-B4FF-71D3B44F0E64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1C7D3C6-5D49-BEA2-236C-FCCC83DE7244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F461804-7AAA-DD9B-80E5-FF062A090E7D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F548398-81C0-D39B-15C6-C916698D34B0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F8BB354-B415-B675-46AD-377C66C8C28C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4DAD5EA-421A-2C8F-3213-85AB2F11D566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FE86358-3F3E-9304-E916-1597CF2403F5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271B254-6A50-14D9-F6E9-EE2BBCF7F76F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E3EAA5B-4BC7-EDA5-244E-2A9937AA8052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E2D872B0-D39C-5D26-F266-217882895FE4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DF7E0"/>
              </a:clrFrom>
              <a:clrTo>
                <a:srgbClr val="FDF7E0">
                  <a:alpha val="0"/>
                </a:srgbClr>
              </a:clrTo>
            </a:clrChange>
          </a:blip>
          <a:srcRect l="1262"/>
          <a:stretch>
            <a:fillRect/>
          </a:stretch>
        </p:blipFill>
        <p:spPr>
          <a:xfrm>
            <a:off x="17978" y="1413985"/>
            <a:ext cx="5336439" cy="43163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CA0E4D-7446-E401-94D6-20FE75D43EF7}"/>
              </a:ext>
            </a:extLst>
          </p:cNvPr>
          <p:cNvSpPr txBox="1"/>
          <p:nvPr/>
        </p:nvSpPr>
        <p:spPr>
          <a:xfrm>
            <a:off x="5196596" y="2968751"/>
            <a:ext cx="7278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OFTEN MIXED WITH WATER</a:t>
            </a:r>
          </a:p>
        </p:txBody>
      </p:sp>
    </p:spTree>
    <p:extLst>
      <p:ext uri="{BB962C8B-B14F-4D97-AF65-F5344CB8AC3E}">
        <p14:creationId xmlns:p14="http://schemas.microsoft.com/office/powerpoint/2010/main" val="3527058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1E544-C49C-DB86-5D5D-0E6F3D5A9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6BCA966-7E41-423E-CF2C-124B0D63A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"/>
            <a:ext cx="12192000" cy="296832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4EDF7E4-442C-01BB-7914-5630446D86BC}"/>
              </a:ext>
            </a:extLst>
          </p:cNvPr>
          <p:cNvSpPr txBox="1"/>
          <p:nvPr/>
        </p:nvSpPr>
        <p:spPr>
          <a:xfrm>
            <a:off x="253666" y="334855"/>
            <a:ext cx="1170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9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Antifreeze          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34C3F1B-5411-F2B2-A137-B7B9446A7F34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34610A3-0B2E-2E17-5FC7-D21448D77B72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FD98B9-5E2F-41CE-1CDB-0EE6195357B6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D2F2C5C-6BEA-D9A0-F320-712AE24A1AD3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61483B9-780D-317F-286F-BC02FF1324C7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8815D10-A71E-BB9D-DE39-3BA116164F92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798DF5B-DB97-A1DC-289D-2D7D82CAD22F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EAD7DCD-817D-F933-3FC2-997492EF5A91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1CB5575-5E02-01E1-F4BE-4C8869D63065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D1D7437-F23B-A33B-38DA-F57D9F2FE99D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5B1509A-791F-D500-AE3C-2478C5C68A11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8878ACEB-88E9-8095-BFE4-785838231CAB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86117" y="482493"/>
            <a:ext cx="7990234" cy="5376046"/>
          </a:xfrm>
          <a:prstGeom prst="rect">
            <a:avLst/>
          </a:prstGeom>
        </p:spPr>
      </p:pic>
      <p:pic>
        <p:nvPicPr>
          <p:cNvPr id="30" name="Picture 4" descr="Warning Signs Images - ClipArt Best">
            <a:extLst>
              <a:ext uri="{FF2B5EF4-FFF2-40B4-BE49-F238E27FC236}">
                <a16:creationId xmlns:a16="http://schemas.microsoft.com/office/drawing/2014/main" id="{46A8E157-038C-D5FE-EDEA-F0C405187F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t="16202" r="3900" b="12063"/>
          <a:stretch>
            <a:fillRect/>
          </a:stretch>
        </p:blipFill>
        <p:spPr bwMode="auto">
          <a:xfrm rot="860526">
            <a:off x="7415704" y="27044"/>
            <a:ext cx="4346289" cy="211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4D69107-4F48-7270-063E-AAF233B31797}"/>
              </a:ext>
            </a:extLst>
          </p:cNvPr>
          <p:cNvSpPr txBox="1"/>
          <p:nvPr/>
        </p:nvSpPr>
        <p:spPr>
          <a:xfrm>
            <a:off x="6517758" y="3363981"/>
            <a:ext cx="55650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SHOULD </a:t>
            </a:r>
            <a:r>
              <a:rPr lang="en-US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NEVER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BE CONFUSED WIT AUTOMOTIVE ANTIFREEZE USED IN RADIATORS WHICH IS CALLED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ETHYLENE GLYCOL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5E9C10-BA50-F127-E3C2-7DDE825587E1}"/>
              </a:ext>
            </a:extLst>
          </p:cNvPr>
          <p:cNvSpPr txBox="1"/>
          <p:nvPr/>
        </p:nvSpPr>
        <p:spPr>
          <a:xfrm>
            <a:off x="6517758" y="1686967"/>
            <a:ext cx="6517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FOOD GRADE PROPYLENE GLYCOL</a:t>
            </a:r>
          </a:p>
        </p:txBody>
      </p:sp>
    </p:spTree>
    <p:extLst>
      <p:ext uri="{BB962C8B-B14F-4D97-AF65-F5344CB8AC3E}">
        <p14:creationId xmlns:p14="http://schemas.microsoft.com/office/powerpoint/2010/main" val="1531286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8AC3A-F657-8EE4-B7C1-BED387B3C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alculating the Length of Heating Cable You Need | nVent">
            <a:extLst>
              <a:ext uri="{FF2B5EF4-FFF2-40B4-BE49-F238E27FC236}">
                <a16:creationId xmlns:a16="http://schemas.microsoft.com/office/drawing/2014/main" id="{0AE8C63D-01C5-2BA0-7D7C-6F821FD5C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320" y="2968751"/>
            <a:ext cx="4843126" cy="255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4DD935-FBD4-DD49-3063-C0A8E421A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1"/>
            <a:ext cx="12192000" cy="2968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9932B9-0F7C-8E7C-2C92-A5B158BDB998}"/>
              </a:ext>
            </a:extLst>
          </p:cNvPr>
          <p:cNvSpPr txBox="1"/>
          <p:nvPr/>
        </p:nvSpPr>
        <p:spPr>
          <a:xfrm>
            <a:off x="253666" y="334855"/>
            <a:ext cx="1170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9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Heat          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4540133-8844-AF8B-E385-B6CDD6CC6EF2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A1E3E95-147E-B8A8-10A3-3EF47FF23EC1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8DE9395-ABF6-1889-016F-596F636705DA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B11AE26-599E-6165-DD6B-E1AE804C6087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5A6BB92-3279-3CA3-89A0-6BE4EB3889BA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2BD0D35-220B-32AC-92D4-C7B8B7E38582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CEB86D1-25C9-6486-272F-988C0B17ACEB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7F8071F-65B7-2615-F98F-BB7A05CA6BCA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AFD0FAB-CA0B-8D8D-8F69-3E63168B02CC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81DD6B7-BF0A-4A03-2DFC-B094826E7AD9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C3C6FA5-7276-CD7D-5BEC-32E08D1514C1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3A48D662-6DD8-CCC3-DAEF-18B519739877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DF7E0"/>
              </a:clrFrom>
              <a:clrTo>
                <a:srgbClr val="FDF7E0">
                  <a:alpha val="0"/>
                </a:srgbClr>
              </a:clrTo>
            </a:clrChange>
          </a:blip>
          <a:srcRect l="1262"/>
          <a:stretch>
            <a:fillRect/>
          </a:stretch>
        </p:blipFill>
        <p:spPr>
          <a:xfrm>
            <a:off x="17978" y="1413985"/>
            <a:ext cx="5336439" cy="43163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1A2AD83-9E5F-4AFA-E841-AE9DD527DE85}"/>
              </a:ext>
            </a:extLst>
          </p:cNvPr>
          <p:cNvSpPr txBox="1"/>
          <p:nvPr/>
        </p:nvSpPr>
        <p:spPr>
          <a:xfrm>
            <a:off x="4412512" y="1071324"/>
            <a:ext cx="7779489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Wrap pump and external piping with heat tape.</a:t>
            </a:r>
          </a:p>
        </p:txBody>
      </p:sp>
      <p:pic>
        <p:nvPicPr>
          <p:cNvPr id="10244" name="Picture 4" descr="HDX 5-1/2 in. Aluminum Heat Lamp HD-220PDQ12 - The Home Depot">
            <a:extLst>
              <a:ext uri="{FF2B5EF4-FFF2-40B4-BE49-F238E27FC236}">
                <a16:creationId xmlns:a16="http://schemas.microsoft.com/office/drawing/2014/main" id="{45B8EB56-A03E-F60B-E12F-78EDF956B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2" r="16718"/>
          <a:stretch>
            <a:fillRect/>
          </a:stretch>
        </p:blipFill>
        <p:spPr bwMode="auto">
          <a:xfrm rot="20952217" flipH="1">
            <a:off x="9772108" y="2249253"/>
            <a:ext cx="2398337" cy="373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9CD1BC-FE83-8C8D-E11C-851304C6A97B}"/>
              </a:ext>
            </a:extLst>
          </p:cNvPr>
          <p:cNvSpPr txBox="1"/>
          <p:nvPr/>
        </p:nvSpPr>
        <p:spPr>
          <a:xfrm>
            <a:off x="5071307" y="1563060"/>
            <a:ext cx="6592610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Heat lamp – thermostat controlled.</a:t>
            </a:r>
          </a:p>
        </p:txBody>
      </p:sp>
    </p:spTree>
    <p:extLst>
      <p:ext uri="{BB962C8B-B14F-4D97-AF65-F5344CB8AC3E}">
        <p14:creationId xmlns:p14="http://schemas.microsoft.com/office/powerpoint/2010/main" val="3291323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F2A5D-BBEA-4082-6401-1F13E4155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60A5B6-8D1B-1A68-CA8C-9ABC5743A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1"/>
            <a:ext cx="12192000" cy="2968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9B2522-789B-27EB-86A4-F70086B226F9}"/>
              </a:ext>
            </a:extLst>
          </p:cNvPr>
          <p:cNvSpPr txBox="1"/>
          <p:nvPr/>
        </p:nvSpPr>
        <p:spPr>
          <a:xfrm>
            <a:off x="253666" y="334855"/>
            <a:ext cx="1170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9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Remove          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46634A8-382A-5499-EB95-2DA6BDAA472A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5B617AE-3034-8296-EBD4-2759ECB80767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4B505AE-4F11-8854-8C61-C99A578D0BD9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1E5F4C6-B88A-7A3E-B3F7-6F8DC78B575E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CD0BBAC-2512-E33D-FD33-F3A5A39C0905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5E2890B-B780-F0AE-E41D-6DC8B7D178FC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5871745-7AD0-FF11-AE71-8EDA21987A1C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5EAC4D5-1788-669D-FC86-AB14E0E9261F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1FFF3E7-AAE6-609F-A154-D73B737C8D98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BA45657-883D-42A7-DEE9-4CD74CF71326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3384DB3-08BA-389B-78D5-53150FFC0A54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B5B325EB-6DDD-C7AA-98AE-C7B8DF992F52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DF7E0"/>
              </a:clrFrom>
              <a:clrTo>
                <a:srgbClr val="FDF7E0">
                  <a:alpha val="0"/>
                </a:srgbClr>
              </a:clrTo>
            </a:clrChange>
          </a:blip>
          <a:srcRect l="1262"/>
          <a:stretch>
            <a:fillRect/>
          </a:stretch>
        </p:blipFill>
        <p:spPr>
          <a:xfrm>
            <a:off x="17978" y="1413985"/>
            <a:ext cx="5336439" cy="43163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97DE36-32BD-6655-3903-E1D0B59FA94B}"/>
              </a:ext>
            </a:extLst>
          </p:cNvPr>
          <p:cNvSpPr txBox="1"/>
          <p:nvPr/>
        </p:nvSpPr>
        <p:spPr>
          <a:xfrm>
            <a:off x="5246743" y="1563060"/>
            <a:ext cx="6885005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Remove pump and store in a heated area.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C36BAA-D02B-7A94-6649-0E631FA176EC}"/>
              </a:ext>
            </a:extLst>
          </p:cNvPr>
          <p:cNvSpPr txBox="1"/>
          <p:nvPr/>
        </p:nvSpPr>
        <p:spPr>
          <a:xfrm>
            <a:off x="6649662" y="2929764"/>
            <a:ext cx="5512057" cy="76944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GUARANTEE!</a:t>
            </a:r>
          </a:p>
        </p:txBody>
      </p:sp>
    </p:spTree>
    <p:extLst>
      <p:ext uri="{BB962C8B-B14F-4D97-AF65-F5344CB8AC3E}">
        <p14:creationId xmlns:p14="http://schemas.microsoft.com/office/powerpoint/2010/main" val="1005887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55846-816D-8A73-31BB-77417A0D2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8EC050-17A2-3622-670C-08E07A080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"/>
            <a:ext cx="12192000" cy="29683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6CA2766-B996-30CD-2B03-82303AACDF2E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F3D89B3-D05C-D85A-952D-537D79ECF3A1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D528CA1-1879-87C9-3E79-733CB8015D9A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9C57770-1673-9D95-EBE4-F68CB3931F6A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4AE644A-450B-4E14-8D8D-21B48D63DF38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7BBD794-96DC-CFEE-9144-311B7655A5DF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83ACFB0-AAAC-A7CC-7E45-C2A68BB0D023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2CD66EB-63E6-9FE8-2F8C-1B71037A9907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84DEE79-A788-348C-1327-2CB351209BC0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47BB154-3A04-5919-03F0-BAFF0A2E2122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0A2209C-CCBE-219A-B6BE-0948A8E3F13A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AAEB690C-E236-5F40-DE57-FE43822DDB82}"/>
              </a:ext>
            </a:extLst>
          </p:cNvPr>
          <p:cNvSpPr txBox="1"/>
          <p:nvPr/>
        </p:nvSpPr>
        <p:spPr>
          <a:xfrm>
            <a:off x="2324596" y="3672480"/>
            <a:ext cx="2685995" cy="83099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AE7688-5BE7-0210-A33E-62525D671C6B}"/>
              </a:ext>
            </a:extLst>
          </p:cNvPr>
          <p:cNvSpPr txBox="1"/>
          <p:nvPr/>
        </p:nvSpPr>
        <p:spPr>
          <a:xfrm>
            <a:off x="19197" y="3181511"/>
            <a:ext cx="2845623" cy="1015663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9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Drain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37CD72-99FE-660A-6CF4-A0084AC4F471}"/>
              </a:ext>
            </a:extLst>
          </p:cNvPr>
          <p:cNvSpPr txBox="1"/>
          <p:nvPr/>
        </p:nvSpPr>
        <p:spPr>
          <a:xfrm>
            <a:off x="2062725" y="3186784"/>
            <a:ext cx="3850640" cy="1015663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9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Blow-out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E86430-AF8A-B26E-AFFC-64222F8BCEA4}"/>
              </a:ext>
            </a:extLst>
          </p:cNvPr>
          <p:cNvSpPr txBox="1"/>
          <p:nvPr/>
        </p:nvSpPr>
        <p:spPr>
          <a:xfrm>
            <a:off x="6428489" y="3186784"/>
            <a:ext cx="4092770" cy="1015663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9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Antifreeze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F95A97-A23B-2DAF-5028-3B063C58DB01}"/>
              </a:ext>
            </a:extLst>
          </p:cNvPr>
          <p:cNvSpPr txBox="1"/>
          <p:nvPr/>
        </p:nvSpPr>
        <p:spPr>
          <a:xfrm>
            <a:off x="10266264" y="3181511"/>
            <a:ext cx="1850157" cy="1015663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9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Heat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FCEB81-83E1-3084-F2B5-88B87DCC5741}"/>
              </a:ext>
            </a:extLst>
          </p:cNvPr>
          <p:cNvSpPr txBox="1"/>
          <p:nvPr/>
        </p:nvSpPr>
        <p:spPr>
          <a:xfrm>
            <a:off x="4203944" y="4209772"/>
            <a:ext cx="3802090" cy="1015663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9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Removal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34AEF-2FBF-6DFD-0D2F-0290D19E502C}"/>
              </a:ext>
            </a:extLst>
          </p:cNvPr>
          <p:cNvSpPr txBox="1"/>
          <p:nvPr/>
        </p:nvSpPr>
        <p:spPr>
          <a:xfrm>
            <a:off x="253666" y="334855"/>
            <a:ext cx="1170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9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common methods                 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253146-706F-A50E-3B7A-6BF98E34FB34}"/>
              </a:ext>
            </a:extLst>
          </p:cNvPr>
          <p:cNvSpPr txBox="1"/>
          <p:nvPr/>
        </p:nvSpPr>
        <p:spPr>
          <a:xfrm>
            <a:off x="1000657" y="3957656"/>
            <a:ext cx="2605863" cy="1015663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9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endParaRPr lang="en-US" sz="6000" dirty="0">
              <a:solidFill>
                <a:schemeClr val="bg1">
                  <a:lumMod val="75000"/>
                </a:schemeClr>
              </a:solidFill>
              <a:effectLst>
                <a:outerShdw blurRad="50800" dist="38100" dir="2700000" algn="tl" rotWithShape="0">
                  <a:srgbClr val="000000">
                    <a:alpha val="94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AC4891-86F1-033A-1046-25B34E18D1E3}"/>
              </a:ext>
            </a:extLst>
          </p:cNvPr>
          <p:cNvSpPr txBox="1"/>
          <p:nvPr/>
        </p:nvSpPr>
        <p:spPr>
          <a:xfrm>
            <a:off x="8357735" y="3957656"/>
            <a:ext cx="3279437" cy="1015663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9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endParaRPr lang="en-US" sz="6000" dirty="0">
              <a:solidFill>
                <a:schemeClr val="bg1">
                  <a:lumMod val="75000"/>
                </a:schemeClr>
              </a:solidFill>
              <a:effectLst>
                <a:outerShdw blurRad="50800" dist="38100" dir="2700000" algn="tl" rotWithShape="0">
                  <a:srgbClr val="000000">
                    <a:alpha val="94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862940-733B-1D6F-9DAD-9B47A4C8192E}"/>
              </a:ext>
            </a:extLst>
          </p:cNvPr>
          <p:cNvSpPr txBox="1"/>
          <p:nvPr/>
        </p:nvSpPr>
        <p:spPr>
          <a:xfrm>
            <a:off x="5010591" y="4973319"/>
            <a:ext cx="2253677" cy="1015663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94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  <a:endParaRPr lang="en-US" sz="6000" dirty="0">
              <a:solidFill>
                <a:schemeClr val="bg1">
                  <a:lumMod val="75000"/>
                </a:schemeClr>
              </a:solidFill>
              <a:effectLst>
                <a:outerShdw blurRad="50800" dist="38100" dir="2700000" algn="tl" rotWithShape="0">
                  <a:srgbClr val="000000">
                    <a:alpha val="94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032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9D083-2C21-B47B-A2A8-AE8EA6F06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9610D8E-2A91-F944-8D86-34C73E0E5A4A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7A5CFF3-CB37-9F7E-D095-425BA3E87AF8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444F182-0F7E-785B-82DE-36C9015C0E0B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D503F1E-599E-3CE7-D49E-5948295446D5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89C9438-A96E-0E48-1EC2-AF73C9F0991E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953BF04-C225-06BD-3D09-7689A19D00CB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75B10B5-6EE2-2067-236A-A78711A691D5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514B9EF-159F-B8CB-AFFD-2D4653502D6B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09FD02C-F6EB-87E6-1201-10C915EE2982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47FA1B7-A8EC-1835-3E96-EA40743E4ADA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153B104-8DA0-25C1-7CE0-C348E4BAB184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4E2970D4-DC6D-AB6E-C760-D0CE55299050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9562" t="4086" r="13599" b="57717"/>
          <a:stretch>
            <a:fillRect/>
          </a:stretch>
        </p:blipFill>
        <p:spPr>
          <a:xfrm>
            <a:off x="9509125" y="1067201"/>
            <a:ext cx="1537788" cy="15758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20AA686-8BEC-4A18-A0DB-09370304C5D9}"/>
              </a:ext>
            </a:extLst>
          </p:cNvPr>
          <p:cNvSpPr txBox="1"/>
          <p:nvPr/>
        </p:nvSpPr>
        <p:spPr>
          <a:xfrm>
            <a:off x="2071891" y="99212"/>
            <a:ext cx="8793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Average winter temperatures (F°) by state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D885DB8-6D46-E84A-E117-5909A9DAC76C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09" t="14532" r="6274" b="9139"/>
          <a:stretch>
            <a:fillRect/>
          </a:stretch>
        </p:blipFill>
        <p:spPr>
          <a:xfrm>
            <a:off x="1389988" y="751946"/>
            <a:ext cx="8048216" cy="50843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A88342-E2D4-366E-98BF-59F2202D9DBF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9562" t="42251" r="13599" b="3832"/>
          <a:stretch>
            <a:fillRect/>
          </a:stretch>
        </p:blipFill>
        <p:spPr>
          <a:xfrm>
            <a:off x="9509124" y="3459720"/>
            <a:ext cx="1537789" cy="222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59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6A568-9531-63B3-43B0-CAB05AEFD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5D299C5-26B0-8E6F-E35C-A27ADF1DA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"/>
            <a:ext cx="12192000" cy="29683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BBCDB3C-1A0C-5376-B101-57EF0A1166A8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26F3F4A-6313-3BFA-EA84-DDA4216051E9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BA76EFC-87D6-C29B-4684-7FB3D66D1C44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FF2149C-F6E5-141A-8B33-B3B52EDA1F78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1C58363-6B88-EEC2-9032-DC34558318D5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4197034-6527-9D67-52E8-E9D6282250A3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172C3E8-67E2-FF88-B1AB-6A0219266236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A4D83FA-39E0-73C4-4BFC-F2AC9FE53996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EC2DFFD-3D0A-F8B6-1EC5-FCF6DB54613E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A0A98C0-8590-8BED-AA25-B259068436BE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2B9C105-70A9-E1B5-8D5F-57CB3A9DDC9B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7" descr="SPJ-new mtr cvr">
            <a:extLst>
              <a:ext uri="{FF2B5EF4-FFF2-40B4-BE49-F238E27FC236}">
                <a16:creationId xmlns:a16="http://schemas.microsoft.com/office/drawing/2014/main" id="{CD70AE2F-3B6A-2F6F-3CC0-475F6E202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910109" y="3693360"/>
            <a:ext cx="2085915" cy="1597234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F9942C-93F9-A62B-527B-E4F81C6627F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9083" r="6823" b="10404"/>
          <a:stretch/>
        </p:blipFill>
        <p:spPr>
          <a:xfrm>
            <a:off x="384807" y="3759756"/>
            <a:ext cx="2346704" cy="11893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56A65A-C1A3-72FA-97CF-2DB0CF767DEF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DF7E0"/>
              </a:clrFrom>
              <a:clrTo>
                <a:srgbClr val="FDF7E0">
                  <a:alpha val="0"/>
                </a:srgbClr>
              </a:clrTo>
            </a:clrChange>
          </a:blip>
          <a:srcRect l="7448" t="9545" r="3108" b="3182"/>
          <a:stretch>
            <a:fillRect/>
          </a:stretch>
        </p:blipFill>
        <p:spPr>
          <a:xfrm>
            <a:off x="7385358" y="3857556"/>
            <a:ext cx="2124681" cy="14423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140DC4-926F-4661-6A10-C761EA21B56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DF7E0"/>
              </a:clrFrom>
              <a:clrTo>
                <a:srgbClr val="FDF7E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63015" y="3671763"/>
            <a:ext cx="2525940" cy="17498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FB7B6B-C1D9-53F9-426C-364965DA24A8}"/>
              </a:ext>
            </a:extLst>
          </p:cNvPr>
          <p:cNvSpPr txBox="1"/>
          <p:nvPr/>
        </p:nvSpPr>
        <p:spPr>
          <a:xfrm>
            <a:off x="19083" y="161136"/>
            <a:ext cx="12153833" cy="255454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CAST IRON   -  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has more strength than steel. It’s high hardness,</a:t>
            </a:r>
          </a:p>
          <a:p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wear resistance and </a:t>
            </a:r>
            <a:r>
              <a:rPr lang="en-US" sz="3200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compressive strength 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makes</a:t>
            </a:r>
          </a:p>
          <a:p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it ideal for pump housings, machine parts and </a:t>
            </a:r>
          </a:p>
          <a:p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even engine blocks.  </a:t>
            </a:r>
          </a:p>
          <a:p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903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A6866-8327-3F51-77DC-E081A905F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A26480-84CB-EDEB-5443-67F7EF47AC7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1839" y="76853"/>
            <a:ext cx="10414309" cy="5843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6CC465-BC12-346B-E7A3-2A2BD401B666}"/>
              </a:ext>
            </a:extLst>
          </p:cNvPr>
          <p:cNvSpPr txBox="1"/>
          <p:nvPr/>
        </p:nvSpPr>
        <p:spPr>
          <a:xfrm>
            <a:off x="11843" y="4738927"/>
            <a:ext cx="1218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https://www.youtube.com/@flintandwalling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37D0CD-DC4C-7BBD-1F5B-722054BE7DA0}"/>
              </a:ext>
            </a:extLst>
          </p:cNvPr>
          <p:cNvSpPr txBox="1"/>
          <p:nvPr/>
        </p:nvSpPr>
        <p:spPr>
          <a:xfrm>
            <a:off x="10505423" y="5415684"/>
            <a:ext cx="1530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track 2B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6BC856-489D-D03B-5384-101D0EC34A00}"/>
              </a:ext>
            </a:extLst>
          </p:cNvPr>
          <p:cNvSpPr txBox="1"/>
          <p:nvPr/>
        </p:nvSpPr>
        <p:spPr>
          <a:xfrm>
            <a:off x="1073596" y="4331819"/>
            <a:ext cx="3222066" cy="83099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subscribe</a:t>
            </a:r>
          </a:p>
        </p:txBody>
      </p:sp>
    </p:spTree>
    <p:extLst>
      <p:ext uri="{BB962C8B-B14F-4D97-AF65-F5344CB8AC3E}">
        <p14:creationId xmlns:p14="http://schemas.microsoft.com/office/powerpoint/2010/main" val="382863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03A7F-7B33-CB24-7C87-9C1B8514E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C3B0DAD-4960-7BFC-2740-2875B2318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"/>
            <a:ext cx="12192000" cy="29683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424684B-916C-EA1F-2645-2397A788B2EB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8E385EF-DFB0-7881-98C5-7F5C6C92BA05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F6F565B-A49D-38FD-15CA-1B549A913753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BBC2728-69C6-3E95-4177-2D9526574AD1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6149BE5-B34C-8946-2F0B-46B136741DAF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7F9D22E-993C-1287-88E1-831B18C1A4B4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BE1E18-D2E2-A82B-8A1C-EC29A062F592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DBCE51B-187D-110F-F3BE-9673AE92BC2A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EED1FF4-C77E-5B63-0ED2-ED2BF3682772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80677E5-FBAC-CB6B-0F96-7D6607F30B15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9165D7D-578F-FF2A-1556-EAE4A1AD4B68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7" descr="SPJ-new mtr cvr">
            <a:extLst>
              <a:ext uri="{FF2B5EF4-FFF2-40B4-BE49-F238E27FC236}">
                <a16:creationId xmlns:a16="http://schemas.microsoft.com/office/drawing/2014/main" id="{963E4D6F-3A8E-CE19-8A7C-C8FF06E58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910109" y="3693360"/>
            <a:ext cx="2085915" cy="1597234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5D295B-D5E7-8926-C20E-23A58117AF4C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9083" r="6823" b="10404"/>
          <a:stretch/>
        </p:blipFill>
        <p:spPr>
          <a:xfrm>
            <a:off x="384807" y="3759756"/>
            <a:ext cx="2346704" cy="11893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619750-0AE0-AC84-CE2F-7209126D41A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DF7E0"/>
              </a:clrFrom>
              <a:clrTo>
                <a:srgbClr val="FDF7E0">
                  <a:alpha val="0"/>
                </a:srgbClr>
              </a:clrTo>
            </a:clrChange>
          </a:blip>
          <a:srcRect l="7448" t="9545" r="3108" b="3182"/>
          <a:stretch>
            <a:fillRect/>
          </a:stretch>
        </p:blipFill>
        <p:spPr>
          <a:xfrm>
            <a:off x="7385358" y="3857556"/>
            <a:ext cx="2124681" cy="14423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7BA4A1-3FEA-BCBB-30C3-216F181625B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DF7E0"/>
              </a:clrFrom>
              <a:clrTo>
                <a:srgbClr val="FDF7E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63015" y="3671763"/>
            <a:ext cx="2525940" cy="17498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F68687-E8C2-AD45-61A6-6ACA0DD6EE3F}"/>
              </a:ext>
            </a:extLst>
          </p:cNvPr>
          <p:cNvSpPr txBox="1"/>
          <p:nvPr/>
        </p:nvSpPr>
        <p:spPr>
          <a:xfrm>
            <a:off x="19083" y="161136"/>
            <a:ext cx="12153833" cy="206210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STEEL  - 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the other hand…steel has more </a:t>
            </a:r>
            <a:r>
              <a:rPr lang="en-US" sz="3200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tensile strength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than</a:t>
            </a:r>
          </a:p>
          <a:p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cast iron, which allows it to bend without necessarily</a:t>
            </a:r>
          </a:p>
          <a:p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breaking.</a:t>
            </a:r>
          </a:p>
          <a:p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C3DDF9-04EF-82BD-781E-C5972932C48D}"/>
              </a:ext>
            </a:extLst>
          </p:cNvPr>
          <p:cNvSpPr txBox="1"/>
          <p:nvPr/>
        </p:nvSpPr>
        <p:spPr>
          <a:xfrm>
            <a:off x="0" y="1876648"/>
            <a:ext cx="12153833" cy="2062103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To clarify, compressive strength makes iron very hard, </a:t>
            </a:r>
          </a:p>
          <a:p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resistant to bending. On the downside, low tensile </a:t>
            </a:r>
          </a:p>
          <a:p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strength causes cracking under excessive pressure.</a:t>
            </a:r>
          </a:p>
          <a:p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90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33785-3D90-EAE0-4375-5AF008AC3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7C405AD-79FD-0017-1697-71D1326F9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"/>
            <a:ext cx="12192000" cy="29683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0218E88-21D2-24DB-109F-CF8C793A4776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45E236D-3C9E-F425-D4B0-DC8B70E0BF4B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8075B62-608B-81FA-07E8-91976EDFB39B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5357982-6052-BD0C-1D1C-9D61F394D317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2E6D9D7-4A54-AC0D-F579-3F84895031AD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194DA60-9EA5-2D07-D1F4-60B70367FBA8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F99D200-46EA-8442-F877-0B17C544319C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E515715-75B7-306D-6F5B-2CA030AC9E76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51ED0F5-18B8-DC45-54DB-9FCCA424DCB7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4AC29C7-BC15-2CC2-1744-6A96B6E5060E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135B161-1A79-2D38-0268-9209C123CF09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CC9CE18-5732-6F0F-86C8-119A8F64B9E5}"/>
              </a:ext>
            </a:extLst>
          </p:cNvPr>
          <p:cNvSpPr txBox="1"/>
          <p:nvPr/>
        </p:nvSpPr>
        <p:spPr>
          <a:xfrm>
            <a:off x="19084" y="161136"/>
            <a:ext cx="8358772" cy="3816429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CAST IRON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 extremely strong, is</a:t>
            </a:r>
          </a:p>
          <a:p>
            <a:r>
              <a:rPr lang="en-US" sz="3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especially susceptible to freeze</a:t>
            </a:r>
          </a:p>
          <a:p>
            <a:r>
              <a:rPr lang="en-US" sz="3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damaged caused by water  </a:t>
            </a:r>
          </a:p>
          <a:p>
            <a:r>
              <a:rPr lang="en-US" sz="3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expanding as it turns to ice. This</a:t>
            </a:r>
          </a:p>
          <a:p>
            <a:r>
              <a:rPr lang="en-US" sz="3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excessive pressure combined</a:t>
            </a:r>
          </a:p>
          <a:p>
            <a:r>
              <a:rPr lang="en-US" sz="3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with the contraction of cast iron</a:t>
            </a:r>
          </a:p>
          <a:p>
            <a:r>
              <a:rPr lang="en-US" sz="3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in cold weather leads to cracked </a:t>
            </a:r>
          </a:p>
          <a:p>
            <a:r>
              <a:rPr lang="en-US" sz="3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pump housings.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6AA0DB1-061B-C3CB-4A7B-2602598E6E3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7459" t="6728" r="53149" b="8296"/>
          <a:stretch>
            <a:fillRect/>
          </a:stretch>
        </p:blipFill>
        <p:spPr>
          <a:xfrm>
            <a:off x="8377855" y="-12723"/>
            <a:ext cx="3816107" cy="59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23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A7BB1-7B0E-2C2D-EE0E-28294A233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7A6C4FC-1EB6-42AA-4AEC-1DDBC23F36DE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FFE3041-2EC3-7D3C-EDF6-B6C6033E5660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3129810-837B-1477-282D-6153B59B2A41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203A237-5993-A208-6BBB-4BB2C259B3D2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2140FC2-0018-B41D-A039-F26D7C1A8643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2B5CB0E-CAA3-D31B-AC6F-3BA53B85C388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8C9CF35-C50E-DD6B-8B28-EB058A0ACCCB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F1BFBE2-BB1D-8917-0A30-C63FF111B27F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30F5FB1-8B56-EEF7-F1D8-89685858B732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03091F5-1181-F9DD-AA75-8B6D19D1CD08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4D724F1-8D4E-79E1-67D8-B64D67D47530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933556FB-8A63-D884-0C30-5B601AA6DB8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9068" y="-12723"/>
            <a:ext cx="5629669" cy="59279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9E7728-B574-ED47-8CDF-C0B852E0E4A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554" t="3943" r="8245" b="2394"/>
          <a:stretch>
            <a:fillRect/>
          </a:stretch>
        </p:blipFill>
        <p:spPr>
          <a:xfrm>
            <a:off x="-5419" y="-44612"/>
            <a:ext cx="4131970" cy="5961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A5213F-F312-A4E0-5F8F-2EC327D1F2B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2665" t="6459" r="12052" b="6459"/>
          <a:stretch>
            <a:fillRect/>
          </a:stretch>
        </p:blipFill>
        <p:spPr>
          <a:xfrm>
            <a:off x="2767107" y="-44612"/>
            <a:ext cx="3791962" cy="597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1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8CD86-5136-8941-5360-E2703D027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C534702-D645-036A-CA46-A2CE4273745B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BF2C864-B9EE-D29D-2843-0B516A619A3C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7BC403-49ED-0501-42B3-021D6E6739CB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66B13F-D8C5-6E4C-3AA2-FE681759CB93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E81D304-CAB8-24E4-7FDA-FBFD13B24C60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6C166D8-7FD4-C68C-91F0-588BD4FF6B07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43A1D91-0DD1-B62E-501E-F2EFA1ED2058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5910597-35BD-58CB-4DE3-9B2B11BD30A6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FCFD16E-E1E4-2FCD-08ED-43619561E1B8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C3B89F3-F247-15CF-5CC5-1BBF771A0150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F1DEA79-0A42-C5EA-FAED-6320C413FFEF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8D062E9D-28DB-B9F5-CA0F-0901682AA687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b="19065"/>
          <a:stretch>
            <a:fillRect/>
          </a:stretch>
        </p:blipFill>
        <p:spPr>
          <a:xfrm>
            <a:off x="2711" y="-35880"/>
            <a:ext cx="12208189" cy="600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7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2293E-5147-4365-3282-A310047AB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E4EADA0-951F-3167-E7BE-B6B4098CB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"/>
            <a:ext cx="12192000" cy="29683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17C4DD2-551B-45CA-DFB5-857D72531FD0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F143A2F-AB2A-C91D-9424-858B79E3DDA7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8CD4358-EFAD-AF40-9014-77CBD06D54BF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B4AB422-2E5B-38BE-7D39-3FA523753CCD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76FFE60-0593-C9AF-0B7D-DBC7BA22CCA7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04BDDBE-6400-13BC-16E7-FA0A025EF21C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E1A2E15-48C2-9984-886C-17BF395B8BD1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7C8EC6E-8966-F869-EA29-DAFF848A8518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8DE754C-E88E-4441-7F77-BEE55E4098B4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3ECB8AD-0704-4DB8-D5CC-75449B0DA8CE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9BAA1E2-580C-A1CE-0F85-8E799ED774AD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7" descr="SPJ-new mtr cvr">
            <a:extLst>
              <a:ext uri="{FF2B5EF4-FFF2-40B4-BE49-F238E27FC236}">
                <a16:creationId xmlns:a16="http://schemas.microsoft.com/office/drawing/2014/main" id="{AE60DD58-1E1B-A529-F3FA-592253C4A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910109" y="3693360"/>
            <a:ext cx="2085915" cy="1597234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B510A5-313E-E69F-1A74-6F2CDBF0DC3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9083" r="6823" b="10404"/>
          <a:stretch/>
        </p:blipFill>
        <p:spPr>
          <a:xfrm>
            <a:off x="384807" y="3759756"/>
            <a:ext cx="2346704" cy="11893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1F6C34-099B-20B1-D1F5-D262E1B12606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DF7E0"/>
              </a:clrFrom>
              <a:clrTo>
                <a:srgbClr val="FDF7E0">
                  <a:alpha val="0"/>
                </a:srgbClr>
              </a:clrTo>
            </a:clrChange>
          </a:blip>
          <a:srcRect l="7448" t="9545" r="3108" b="3182"/>
          <a:stretch>
            <a:fillRect/>
          </a:stretch>
        </p:blipFill>
        <p:spPr>
          <a:xfrm>
            <a:off x="7385358" y="3857556"/>
            <a:ext cx="2124681" cy="14423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FE056B-D5FA-104A-A2B2-FD2FDF3821A9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DF7E0"/>
              </a:clrFrom>
              <a:clrTo>
                <a:srgbClr val="FDF7E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63015" y="3671763"/>
            <a:ext cx="2525940" cy="17498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5A780AB-3015-DE39-FD7B-0F88210266AC}"/>
              </a:ext>
            </a:extLst>
          </p:cNvPr>
          <p:cNvSpPr txBox="1"/>
          <p:nvPr/>
        </p:nvSpPr>
        <p:spPr>
          <a:xfrm>
            <a:off x="325330" y="5290594"/>
            <a:ext cx="2267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Centrifugals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01F027-C9F8-1739-B09B-B02B7E82FFC9}"/>
              </a:ext>
            </a:extLst>
          </p:cNvPr>
          <p:cNvSpPr txBox="1"/>
          <p:nvPr/>
        </p:nvSpPr>
        <p:spPr>
          <a:xfrm>
            <a:off x="3759240" y="5296814"/>
            <a:ext cx="2267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Self-Primers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AF7D60-DB04-D36F-66CE-CE111E91503E}"/>
              </a:ext>
            </a:extLst>
          </p:cNvPr>
          <p:cNvSpPr txBox="1"/>
          <p:nvPr/>
        </p:nvSpPr>
        <p:spPr>
          <a:xfrm>
            <a:off x="8260744" y="5294979"/>
            <a:ext cx="2267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Jets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3A9FCF-EF09-92A5-F16C-296C99B0B1C7}"/>
              </a:ext>
            </a:extLst>
          </p:cNvPr>
          <p:cNvSpPr txBox="1"/>
          <p:nvPr/>
        </p:nvSpPr>
        <p:spPr>
          <a:xfrm>
            <a:off x="1898103" y="2955697"/>
            <a:ext cx="8384334" cy="738664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Winterizing Above Ground Pumps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1779E2-AE86-CB6C-9E02-81944F3C5103}"/>
              </a:ext>
            </a:extLst>
          </p:cNvPr>
          <p:cNvSpPr txBox="1"/>
          <p:nvPr/>
        </p:nvSpPr>
        <p:spPr>
          <a:xfrm>
            <a:off x="101266" y="336627"/>
            <a:ext cx="5260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Irrigation                   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A8EDC7-2CF6-4A1B-730A-7E9581CE681E}"/>
              </a:ext>
            </a:extLst>
          </p:cNvPr>
          <p:cNvSpPr txBox="1"/>
          <p:nvPr/>
        </p:nvSpPr>
        <p:spPr>
          <a:xfrm>
            <a:off x="7887914" y="217356"/>
            <a:ext cx="4247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769058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9971E-D548-07EE-8AD3-F2A5599AF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10B3585-4E6A-4209-EC21-80FC0907A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"/>
            <a:ext cx="12192000" cy="29683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60FAAF8-3D65-5C73-FCEF-1A746EA091F1}"/>
                  </a:ext>
                </a:extLst>
              </p14:cNvPr>
              <p14:cNvContentPartPr/>
              <p14:nvPr/>
            </p14:nvContentPartPr>
            <p14:xfrm>
              <a:off x="2839720" y="3631800"/>
              <a:ext cx="6022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BA9239-19D0-43F8-89C0-2D8E8F9CC1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720" y="3523800"/>
                <a:ext cx="70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3BD7A42-8B06-8CB2-FE5C-CE3A0D61F6FA}"/>
                  </a:ext>
                </a:extLst>
              </p14:cNvPr>
              <p14:cNvContentPartPr/>
              <p14:nvPr/>
            </p14:nvContentPartPr>
            <p14:xfrm>
              <a:off x="2859520" y="3447480"/>
              <a:ext cx="426240" cy="3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9C887-35D9-45ED-A0B1-1AB0F8D70B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5880" y="3339480"/>
                <a:ext cx="533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30ECCDA-F1A8-21D4-AC23-C598FAE8F1A8}"/>
                  </a:ext>
                </a:extLst>
              </p14:cNvPr>
              <p14:cNvContentPartPr/>
              <p14:nvPr/>
            </p14:nvContentPartPr>
            <p14:xfrm>
              <a:off x="2930440" y="3433080"/>
              <a:ext cx="646200" cy="2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F13C0D-98A9-4A40-8876-B9690F9ED4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76440" y="3325080"/>
                <a:ext cx="753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05C4BF1-3FB9-72D0-4BAA-6E6634A7B2C8}"/>
                  </a:ext>
                </a:extLst>
              </p14:cNvPr>
              <p14:cNvContentPartPr/>
              <p14:nvPr/>
            </p14:nvContentPartPr>
            <p14:xfrm>
              <a:off x="2931160" y="3383040"/>
              <a:ext cx="16920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51CBED-2B10-49ED-91E7-44C13511D5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7160" y="3275040"/>
                <a:ext cx="276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9FD5E6B-6E66-F245-0003-4375561EB752}"/>
                  </a:ext>
                </a:extLst>
              </p14:cNvPr>
              <p14:cNvContentPartPr/>
              <p14:nvPr/>
            </p14:nvContentPartPr>
            <p14:xfrm>
              <a:off x="3225640" y="33322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C7380A-2DF4-41A2-84D5-514DF328971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1640" y="3224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B9FA840-29AB-EDB3-479A-78DCFF419895}"/>
                  </a:ext>
                </a:extLst>
              </p14:cNvPr>
              <p14:cNvContentPartPr/>
              <p14:nvPr/>
            </p14:nvContentPartPr>
            <p14:xfrm>
              <a:off x="3250840" y="3352440"/>
              <a:ext cx="18360" cy="2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88EF3C-9080-46FF-A97D-EA124D13A5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97200" y="3244800"/>
                <a:ext cx="1260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92E7EE4-48B9-54C5-A257-C120E6795DAB}"/>
                  </a:ext>
                </a:extLst>
              </p14:cNvPr>
              <p14:cNvContentPartPr/>
              <p14:nvPr/>
            </p14:nvContentPartPr>
            <p14:xfrm>
              <a:off x="3296560" y="3393120"/>
              <a:ext cx="59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9C5C7D-1957-474F-A1CD-D81CD90A77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42560" y="3285480"/>
                <a:ext cx="167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F9E6400-7443-9531-97C8-3033B017E6B7}"/>
                  </a:ext>
                </a:extLst>
              </p14:cNvPr>
              <p14:cNvContentPartPr/>
              <p14:nvPr/>
            </p14:nvContentPartPr>
            <p14:xfrm>
              <a:off x="3464320" y="3479520"/>
              <a:ext cx="79560" cy="6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472CFD-0C1B-43B0-AFDF-983D7C3CCBC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10680" y="3371880"/>
                <a:ext cx="1872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6BF8AF7-AD74-2861-9252-E6057B1A536B}"/>
                  </a:ext>
                </a:extLst>
              </p14:cNvPr>
              <p14:cNvContentPartPr/>
              <p14:nvPr/>
            </p14:nvContentPartPr>
            <p14:xfrm>
              <a:off x="3606520" y="36015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F93FA0-69B1-4A6A-ADD4-1F3B000F7C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52520" y="3493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2F415F5-439E-F662-4118-1CFA23B7D6B9}"/>
                  </a:ext>
                </a:extLst>
              </p14:cNvPr>
              <p14:cNvContentPartPr/>
              <p14:nvPr/>
            </p14:nvContentPartPr>
            <p14:xfrm>
              <a:off x="3240760" y="3631800"/>
              <a:ext cx="360" cy="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97F53-3FE7-4100-AF41-340944648E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87120" y="3523800"/>
                <a:ext cx="1080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8A20DD0-C74F-8D12-EF80-C31DE7D6EED1}"/>
                  </a:ext>
                </a:extLst>
              </p14:cNvPr>
              <p14:cNvContentPartPr/>
              <p14:nvPr/>
            </p14:nvContentPartPr>
            <p14:xfrm>
              <a:off x="3100360" y="3651960"/>
              <a:ext cx="86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91FE80-617B-415F-B022-D77876B943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46720" y="3544320"/>
                <a:ext cx="11628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7" descr="SPJ-new mtr cvr">
            <a:extLst>
              <a:ext uri="{FF2B5EF4-FFF2-40B4-BE49-F238E27FC236}">
                <a16:creationId xmlns:a16="http://schemas.microsoft.com/office/drawing/2014/main" id="{5972DE94-45F3-9503-9EC2-909FCE113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910109" y="3693360"/>
            <a:ext cx="2085915" cy="1597234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5F6069-EAFB-A9D0-7ECB-3D365B7DA00F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9083" r="6823" b="10404"/>
          <a:stretch/>
        </p:blipFill>
        <p:spPr>
          <a:xfrm>
            <a:off x="384807" y="3759756"/>
            <a:ext cx="2346704" cy="11893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47564D-21C2-1855-5794-5994EB090EA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DF7E0"/>
              </a:clrFrom>
              <a:clrTo>
                <a:srgbClr val="FDF7E0">
                  <a:alpha val="0"/>
                </a:srgbClr>
              </a:clrTo>
            </a:clrChange>
          </a:blip>
          <a:srcRect l="7448" t="9545" r="3108" b="3182"/>
          <a:stretch>
            <a:fillRect/>
          </a:stretch>
        </p:blipFill>
        <p:spPr>
          <a:xfrm>
            <a:off x="7385358" y="3857556"/>
            <a:ext cx="2124681" cy="14423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55B265-B8F7-49F9-7482-844A2A84EC59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DF7E0"/>
              </a:clrFrom>
              <a:clrTo>
                <a:srgbClr val="FDF7E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63015" y="3671763"/>
            <a:ext cx="2525940" cy="17498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55FD89E-AC68-B45A-C0C1-D91C484D781B}"/>
              </a:ext>
            </a:extLst>
          </p:cNvPr>
          <p:cNvSpPr txBox="1"/>
          <p:nvPr/>
        </p:nvSpPr>
        <p:spPr>
          <a:xfrm>
            <a:off x="325330" y="5290594"/>
            <a:ext cx="2267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Centrifugals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C9D696-3CD8-E2C9-B026-B65F57765966}"/>
              </a:ext>
            </a:extLst>
          </p:cNvPr>
          <p:cNvSpPr txBox="1"/>
          <p:nvPr/>
        </p:nvSpPr>
        <p:spPr>
          <a:xfrm>
            <a:off x="3759240" y="5296814"/>
            <a:ext cx="2267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Self-Primers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D888F8-EAF9-B33B-E795-E2DE492E88E9}"/>
              </a:ext>
            </a:extLst>
          </p:cNvPr>
          <p:cNvSpPr txBox="1"/>
          <p:nvPr/>
        </p:nvSpPr>
        <p:spPr>
          <a:xfrm>
            <a:off x="8260744" y="5294979"/>
            <a:ext cx="2267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Jets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2B5B00-F44A-814C-0DBC-4C3C8F4EA63B}"/>
              </a:ext>
            </a:extLst>
          </p:cNvPr>
          <p:cNvSpPr txBox="1"/>
          <p:nvPr/>
        </p:nvSpPr>
        <p:spPr>
          <a:xfrm>
            <a:off x="1898103" y="2955697"/>
            <a:ext cx="8384334" cy="738664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Winterizing Above Ground Pumps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26CC8E-F512-E53F-5467-63F733A1CCC1}"/>
              </a:ext>
            </a:extLst>
          </p:cNvPr>
          <p:cNvSpPr txBox="1"/>
          <p:nvPr/>
        </p:nvSpPr>
        <p:spPr>
          <a:xfrm>
            <a:off x="253666" y="334855"/>
            <a:ext cx="1170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9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common methods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747991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lint &amp; Walling">
      <a:dk1>
        <a:srgbClr val="00205B"/>
      </a:dk1>
      <a:lt1>
        <a:sysClr val="window" lastClr="FFFFFF"/>
      </a:lt1>
      <a:dk2>
        <a:srgbClr val="00205B"/>
      </a:dk2>
      <a:lt2>
        <a:srgbClr val="E7E6E6"/>
      </a:lt2>
      <a:accent1>
        <a:srgbClr val="BF0D3E"/>
      </a:accent1>
      <a:accent2>
        <a:srgbClr val="002060"/>
      </a:accent2>
      <a:accent3>
        <a:srgbClr val="A5A5A5"/>
      </a:accent3>
      <a:accent4>
        <a:srgbClr val="BD162C"/>
      </a:accent4>
      <a:accent5>
        <a:srgbClr val="5B9BD5"/>
      </a:accent5>
      <a:accent6>
        <a:srgbClr val="034A90"/>
      </a:accent6>
      <a:hlink>
        <a:srgbClr val="0563C1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7629</TotalTime>
  <Words>541</Words>
  <Application>Microsoft Office PowerPoint</Application>
  <PresentationFormat>Widescreen</PresentationFormat>
  <Paragraphs>124</Paragraphs>
  <Slides>30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Arial Narrow</vt:lpstr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Rules &amp; Expectations</dc:title>
  <dc:creator>Kathryn Doehrmann</dc:creator>
  <cp:lastModifiedBy>Dan Painter</cp:lastModifiedBy>
  <cp:revision>209</cp:revision>
  <dcterms:created xsi:type="dcterms:W3CDTF">2019-09-13T13:28:12Z</dcterms:created>
  <dcterms:modified xsi:type="dcterms:W3CDTF">2025-09-23T21:05:06Z</dcterms:modified>
</cp:coreProperties>
</file>