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694" r:id="rId2"/>
    <p:sldId id="370" r:id="rId3"/>
    <p:sldId id="259" r:id="rId4"/>
    <p:sldId id="349" r:id="rId5"/>
    <p:sldId id="350" r:id="rId6"/>
    <p:sldId id="351" r:id="rId7"/>
    <p:sldId id="261" r:id="rId8"/>
    <p:sldId id="352" r:id="rId9"/>
    <p:sldId id="342" r:id="rId10"/>
    <p:sldId id="265" r:id="rId11"/>
    <p:sldId id="266" r:id="rId12"/>
    <p:sldId id="267" r:id="rId13"/>
    <p:sldId id="353" r:id="rId14"/>
    <p:sldId id="355" r:id="rId15"/>
    <p:sldId id="356" r:id="rId16"/>
    <p:sldId id="358" r:id="rId17"/>
    <p:sldId id="359" r:id="rId18"/>
    <p:sldId id="360" r:id="rId19"/>
    <p:sldId id="347" r:id="rId20"/>
    <p:sldId id="271" r:id="rId21"/>
    <p:sldId id="273" r:id="rId22"/>
    <p:sldId id="372" r:id="rId23"/>
    <p:sldId id="364" r:id="rId24"/>
    <p:sldId id="365" r:id="rId25"/>
    <p:sldId id="366" r:id="rId26"/>
    <p:sldId id="367" r:id="rId27"/>
    <p:sldId id="274" r:id="rId28"/>
    <p:sldId id="368" r:id="rId29"/>
    <p:sldId id="348" r:id="rId30"/>
    <p:sldId id="2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Painter" initials="DP" lastIdx="1" clrIdx="0">
    <p:extLst>
      <p:ext uri="{19B8F6BF-5375-455C-9EA6-DF929625EA0E}">
        <p15:presenceInfo xmlns:p15="http://schemas.microsoft.com/office/powerpoint/2012/main" userId="S-1-5-21-1218194764-1606879998-587422444-1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6633"/>
    <a:srgbClr val="FFFFEB"/>
    <a:srgbClr val="FF9900"/>
    <a:srgbClr val="FFFFCC"/>
    <a:srgbClr val="66CCFF"/>
    <a:srgbClr val="000099"/>
    <a:srgbClr val="0033CC"/>
    <a:srgbClr val="66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54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3FA94-56EB-4B05-9682-12BE9AF16C46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B362F-D79A-40C3-8751-A85E3D044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5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B53D7-76CE-0E13-D1F2-5D976BF62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94A2EC-EC84-0A9F-A450-388C705442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42D51C-55D7-B2B7-A59F-7929D983EE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1EECD-8037-A4CD-65F8-D9947DFCA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3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5A686-54DF-43B6-B4FE-8DE86073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0" y="2692512"/>
            <a:ext cx="10394280" cy="897392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514351"/>
            <a:ext cx="2114551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770C4-117C-4073-AA84-4BDF4FDB6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7702"/>
          <a:stretch/>
        </p:blipFill>
        <p:spPr>
          <a:xfrm>
            <a:off x="0" y="-1"/>
            <a:ext cx="1225867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A5765-84C8-4714-BDD8-99927BDD6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2" y="5920085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BABC-3CDD-4EB4-A3D3-D5B67D11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7723" r="-1" b="785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2CE97-A716-40F4-885A-EB2A91994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" y="5940729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6575195"/>
            <a:ext cx="12192000" cy="282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71E08-195F-44A2-92C4-59152FA5E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2417" y="1344244"/>
            <a:ext cx="6547166" cy="4169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FB20A4-1732-4B48-86EE-CE9EFCB763A7}"/>
              </a:ext>
            </a:extLst>
          </p:cNvPr>
          <p:cNvSpPr/>
          <p:nvPr userDrawn="1"/>
        </p:nvSpPr>
        <p:spPr>
          <a:xfrm>
            <a:off x="0" y="1"/>
            <a:ext cx="12192000" cy="282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CC9F-8A4B-46B2-8EF9-C38AD277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2234A-3270-48F9-A378-9214F3A0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0A233-2B9C-42A2-9DA8-EAB5497CC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754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44" l="7852" r="93037">
                        <a14:foregroundMark x1="38593" y1="54222" x2="38593" y2="54222"/>
                        <a14:foregroundMark x1="37481" y1="58444" x2="37481" y2="58444"/>
                        <a14:foregroundMark x1="37481" y1="55333" x2="37481" y2="55333"/>
                        <a14:foregroundMark x1="30148" y1="62667" x2="30148" y2="62667"/>
                        <a14:foregroundMark x1="31926" y1="64667" x2="31926" y2="64667"/>
                        <a14:foregroundMark x1="31185" y1="68889" x2="31185" y2="68889"/>
                        <a14:foregroundMark x1="30148" y1="60444" x2="30148" y2="60444"/>
                        <a14:foregroundMark x1="30148" y1="58444" x2="30148" y2="58444"/>
                        <a14:foregroundMark x1="32963" y1="48000" x2="32963" y2="48000"/>
                        <a14:foregroundMark x1="38148" y1="44667" x2="38148" y2="44667"/>
                        <a14:foregroundMark x1="36667" y1="66889" x2="36667" y2="66889"/>
                        <a14:foregroundMark x1="22000" y1="84000" x2="22000" y2="84000"/>
                        <a14:foregroundMark x1="19259" y1="85778" x2="19259" y2="85778"/>
                        <a14:foregroundMark x1="22148" y1="89111" x2="22148" y2="89111"/>
                        <a14:foregroundMark x1="20444" y1="85333" x2="20444" y2="85333"/>
                        <a14:foregroundMark x1="25185" y1="86667" x2="25185" y2="86667"/>
                        <a14:foregroundMark x1="26519" y1="83111" x2="26519" y2="83111"/>
                        <a14:foregroundMark x1="31333" y1="83556" x2="31333" y2="83556"/>
                        <a14:foregroundMark x1="40296" y1="55111" x2="40296" y2="55111"/>
                        <a14:foregroundMark x1="36667" y1="84444" x2="36667" y2="84444"/>
                        <a14:foregroundMark x1="41481" y1="85333" x2="41481" y2="85333"/>
                        <a14:foregroundMark x1="46741" y1="88667" x2="46741" y2="88667"/>
                        <a14:foregroundMark x1="50963" y1="89111" x2="50963" y2="89111"/>
                        <a14:foregroundMark x1="53852" y1="83556" x2="53852" y2="83556"/>
                        <a14:foregroundMark x1="56741" y1="83556" x2="56741" y2="83556"/>
                        <a14:foregroundMark x1="59333" y1="83111" x2="59333" y2="83111"/>
                        <a14:foregroundMark x1="63259" y1="80444" x2="63259" y2="80444"/>
                        <a14:foregroundMark x1="67926" y1="67333" x2="67926" y2="67333"/>
                        <a14:foregroundMark x1="93185" y1="41333" x2="93185" y2="41333"/>
                        <a14:foregroundMark x1="87407" y1="30444" x2="87407" y2="30444"/>
                        <a14:foregroundMark x1="92074" y1="21556" x2="92074" y2="21556"/>
                        <a14:foregroundMark x1="36815" y1="79556" x2="36815" y2="79556"/>
                        <a14:foregroundMark x1="7852" y1="68889" x2="7852" y2="68889"/>
                        <a14:foregroundMark x1="62963" y1="41111" x2="62963" y2="41111"/>
                        <a14:foregroundMark x1="43852" y1="85333" x2="43852" y2="85333"/>
                        <a14:foregroundMark x1="44667" y1="92444" x2="44667" y2="92444"/>
                        <a14:foregroundMark x1="30222" y1="62000" x2="30222" y2="62000"/>
                        <a14:foregroundMark x1="40370" y1="56667" x2="40370" y2="56667"/>
                        <a14:foregroundMark x1="80593" y1="31556" x2="80593" y2="31556"/>
                        <a14:foregroundMark x1="67556" y1="67111" x2="67556" y2="67111"/>
                        <a14:backgroundMark x1="36667" y1="87556" x2="36667" y2="87556"/>
                        <a14:backgroundMark x1="36815" y1="81333" x2="36815" y2="81333"/>
                        <a14:backgroundMark x1="48148" y1="85333" x2="48148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4" y="4161657"/>
            <a:ext cx="2867892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5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527"/>
            <a:ext cx="10515600" cy="4128878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8001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573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1145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971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106"/>
            <a:ext cx="10515600" cy="12239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177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1C0E5F-D115-42EE-98FC-F4C7F38B389B}"/>
              </a:ext>
            </a:extLst>
          </p:cNvPr>
          <p:cNvGrpSpPr/>
          <p:nvPr userDrawn="1"/>
        </p:nvGrpSpPr>
        <p:grpSpPr>
          <a:xfrm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645CA4-C89A-44AA-98A6-85ECC9532FF9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C2BAD5-C3AD-4E6B-81BC-5B5E1D6E044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77A76C-F5DA-463A-8CDE-5F635BF4A57A}"/>
              </a:ext>
            </a:extLst>
          </p:cNvPr>
          <p:cNvGrpSpPr/>
          <p:nvPr userDrawn="1"/>
        </p:nvGrpSpPr>
        <p:grpSpPr>
          <a:xfrm flipV="1">
            <a:off x="0" y="0"/>
            <a:ext cx="12192000" cy="371874"/>
            <a:chOff x="0" y="6486126"/>
            <a:chExt cx="12192000" cy="3718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68E645-4B49-45BC-AA6B-FD918038B2A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E7E1B-144F-439C-B763-DE5E7802165F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4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18EE-F92D-4EEC-BC7B-564BB349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464"/>
            <a:ext cx="10515600" cy="10382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C490CF-23CF-42D7-A78E-DAAA15BE9046}"/>
              </a:ext>
            </a:extLst>
          </p:cNvPr>
          <p:cNvCxnSpPr>
            <a:cxnSpLocks/>
          </p:cNvCxnSpPr>
          <p:nvPr userDrawn="1"/>
        </p:nvCxnSpPr>
        <p:spPr>
          <a:xfrm>
            <a:off x="5953125" y="1838324"/>
            <a:ext cx="0" cy="440055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6426904-15FA-4799-81BE-D9BB0EC20B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9351" y="1804985"/>
            <a:ext cx="5124449" cy="440055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DD53A0-FE16-4260-B816-81449D767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975" y="1804986"/>
            <a:ext cx="4800600" cy="443389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B20CF-42F3-4828-ACD5-B5A937A47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5614788"/>
            <a:ext cx="2114551" cy="7048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9C3929-D700-42FB-A7E7-6A257F9889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0607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2BC1CE-A8B0-488A-AFFF-21571EEAC57F}"/>
              </a:ext>
            </a:extLst>
          </p:cNvPr>
          <p:cNvGrpSpPr/>
          <p:nvPr userDrawn="1"/>
        </p:nvGrpSpPr>
        <p:grpSpPr>
          <a:xfrm>
            <a:off x="0" y="-38495"/>
            <a:ext cx="12192000" cy="371874"/>
            <a:chOff x="0" y="6486126"/>
            <a:chExt cx="12192000" cy="3718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4BB42-E14A-429C-A598-8C2CC8E5EF25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747A85-01EF-47F0-943C-BB09D85E1C2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8BF90-3D1A-4FD8-8788-E15D3732595E}"/>
              </a:ext>
            </a:extLst>
          </p:cNvPr>
          <p:cNvGrpSpPr/>
          <p:nvPr userDrawn="1"/>
        </p:nvGrpSpPr>
        <p:grpSpPr>
          <a:xfrm flipV="1"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60A672-095F-4B36-A67A-AFDD5C449643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EAEC98-8A43-480E-9A2F-F1014983C1D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242CC-24B6-463A-95BF-4594167B784D}"/>
              </a:ext>
            </a:extLst>
          </p:cNvPr>
          <p:cNvGrpSpPr/>
          <p:nvPr userDrawn="1"/>
        </p:nvGrpSpPr>
        <p:grpSpPr>
          <a:xfrm rot="5400000" flipV="1">
            <a:off x="-2890838" y="3223817"/>
            <a:ext cx="6152749" cy="371874"/>
            <a:chOff x="0" y="6486126"/>
            <a:chExt cx="12192000" cy="3718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6AE894-E862-4363-AB93-38E1A2094797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4A5603-8579-4C37-97CD-C1FC1BEE9170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941EA5-3AD7-4653-87D7-0FD5650F82BA}"/>
              </a:ext>
            </a:extLst>
          </p:cNvPr>
          <p:cNvGrpSpPr/>
          <p:nvPr userDrawn="1"/>
        </p:nvGrpSpPr>
        <p:grpSpPr>
          <a:xfrm rot="16200000" flipH="1" flipV="1">
            <a:off x="8930089" y="3213747"/>
            <a:ext cx="6152749" cy="371874"/>
            <a:chOff x="0" y="6486126"/>
            <a:chExt cx="12192000" cy="3718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647089-EFEB-4E60-951B-8B45C6AD801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97CA71-B30B-410F-A208-70CF4CB6F00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E70E0D-D428-4DB6-B89A-99C0BFFFEB3D}"/>
              </a:ext>
            </a:extLst>
          </p:cNvPr>
          <p:cNvSpPr/>
          <p:nvPr userDrawn="1"/>
        </p:nvSpPr>
        <p:spPr>
          <a:xfrm>
            <a:off x="-83976" y="0"/>
            <a:ext cx="1227597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F7D7C9-8E5E-454C-8EBC-0BA6A439D9FE}"/>
              </a:ext>
            </a:extLst>
          </p:cNvPr>
          <p:cNvSpPr/>
          <p:nvPr userDrawn="1"/>
        </p:nvSpPr>
        <p:spPr>
          <a:xfrm>
            <a:off x="-2881602" y="-373224"/>
            <a:ext cx="7501812" cy="7231224"/>
          </a:xfrm>
          <a:prstGeom prst="ellipse">
            <a:avLst/>
          </a:prstGeom>
          <a:solidFill>
            <a:schemeClr val="accent6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BDEE-AE31-40F3-924A-46BB9BD6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421108"/>
            <a:ext cx="3192624" cy="52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C9B62-9098-444A-8946-3B86531EA342}"/>
              </a:ext>
            </a:extLst>
          </p:cNvPr>
          <p:cNvSpPr/>
          <p:nvPr userDrawn="1"/>
        </p:nvSpPr>
        <p:spPr>
          <a:xfrm>
            <a:off x="3916544" y="1142934"/>
            <a:ext cx="2198118" cy="39702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3A23F2-6972-4218-91A6-4C88637728D8}"/>
              </a:ext>
            </a:extLst>
          </p:cNvPr>
          <p:cNvSpPr/>
          <p:nvPr userDrawn="1"/>
        </p:nvSpPr>
        <p:spPr>
          <a:xfrm>
            <a:off x="6760849" y="1142934"/>
            <a:ext cx="2198118" cy="397024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A257F-87D6-44C9-A57C-BC66C724997F}"/>
              </a:ext>
            </a:extLst>
          </p:cNvPr>
          <p:cNvSpPr/>
          <p:nvPr userDrawn="1"/>
        </p:nvSpPr>
        <p:spPr>
          <a:xfrm>
            <a:off x="9509450" y="1142934"/>
            <a:ext cx="2189582" cy="3970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7788D24-7C17-4529-AB76-C95C14A8C0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9597" y="1194319"/>
            <a:ext cx="2132012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B4A7B19-6981-4805-89AF-355D5B5115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67107" y="1194318"/>
            <a:ext cx="2191859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E7C55ECB-0F45-493E-873A-19776981C0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38235" y="1194319"/>
            <a:ext cx="2132012" cy="391885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B28161-D15F-4037-BF03-5EAF9E7C1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55" y="5762968"/>
            <a:ext cx="1969477" cy="65649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6FA0AA8-3948-4CF0-A458-7F138942C7EF}"/>
              </a:ext>
            </a:extLst>
          </p:cNvPr>
          <p:cNvSpPr/>
          <p:nvPr userDrawn="1"/>
        </p:nvSpPr>
        <p:spPr>
          <a:xfrm>
            <a:off x="6196304" y="2979754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4B18CF5-2C7D-43D6-AA58-6B3BDD8F0B36}"/>
              </a:ext>
            </a:extLst>
          </p:cNvPr>
          <p:cNvSpPr/>
          <p:nvPr userDrawn="1"/>
        </p:nvSpPr>
        <p:spPr>
          <a:xfrm>
            <a:off x="9028942" y="2986282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2FB9A-5B2B-4504-B8C3-C724359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3F90-5832-4AD4-9F8E-C87EEF38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7C6BE-840C-4F57-81B9-40A77D0B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952D-B046-407F-8784-415CFF0A700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BEDB-A147-424E-8729-F3CB0914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3A42-C9D7-49EB-B9D5-9E5C2236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6A0F-D856-4859-A8F4-5B7202E89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68" r:id="rId3"/>
    <p:sldLayoutId id="2147483649" r:id="rId4"/>
    <p:sldLayoutId id="2147483650" r:id="rId5"/>
    <p:sldLayoutId id="2147483662" r:id="rId6"/>
    <p:sldLayoutId id="2147483664" r:id="rId7"/>
    <p:sldLayoutId id="2147483663" r:id="rId8"/>
    <p:sldLayoutId id="2147483667" r:id="rId9"/>
    <p:sldLayoutId id="2147483665" r:id="rId10"/>
    <p:sldLayoutId id="2147483666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png"/><Relationship Id="rId7" Type="http://schemas.openxmlformats.org/officeDocument/2006/relationships/image" Target="../media/image36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31.png"/><Relationship Id="rId7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microsoft.com/office/2007/relationships/hdphoto" Target="../media/hdphoto6.wdp"/><Relationship Id="rId4" Type="http://schemas.openxmlformats.org/officeDocument/2006/relationships/image" Target="../media/image38.jpe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8.jpe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1.png"/><Relationship Id="rId7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microsoft.com/office/2007/relationships/hdphoto" Target="../media/hdphoto6.wdp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38.jpe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3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43.jp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22.png"/><Relationship Id="rId10" Type="http://schemas.openxmlformats.org/officeDocument/2006/relationships/image" Target="../media/image29.jpg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F73B5-83E3-76CD-74D2-88B85660E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141047-EAD4-29BD-C370-BC2E6AFE9C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C556E9-861B-1F19-A975-C2F73D6499A7}"/>
              </a:ext>
            </a:extLst>
          </p:cNvPr>
          <p:cNvSpPr txBox="1"/>
          <p:nvPr/>
        </p:nvSpPr>
        <p:spPr>
          <a:xfrm>
            <a:off x="11839" y="2903343"/>
            <a:ext cx="11949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 Systems &amp; Accessories Fundamentals</a:t>
            </a:r>
          </a:p>
        </p:txBody>
      </p:sp>
    </p:spTree>
    <p:extLst>
      <p:ext uri="{BB962C8B-B14F-4D97-AF65-F5344CB8AC3E}">
        <p14:creationId xmlns:p14="http://schemas.microsoft.com/office/powerpoint/2010/main" val="2245408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2C5FB-8CAA-46B2-8DC3-0BDD3FB2DF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44" y="1913314"/>
            <a:ext cx="1641243" cy="1641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B3749-45AF-4F88-8324-8EB78CD8C7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99" y="989493"/>
            <a:ext cx="2495479" cy="2495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C32901-BF31-412A-9A91-ECF1DE8DF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21" y="583335"/>
            <a:ext cx="5142203" cy="3012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BC48E-6B48-4F2D-9ACD-09545020B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47" y="3611667"/>
            <a:ext cx="1968212" cy="19736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5B5F87-D369-4D60-9BBE-03FFF4768ED4}"/>
              </a:ext>
            </a:extLst>
          </p:cNvPr>
          <p:cNvSpPr txBox="1"/>
          <p:nvPr/>
        </p:nvSpPr>
        <p:spPr>
          <a:xfrm>
            <a:off x="1307816" y="1682482"/>
            <a:ext cx="234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Tank Tees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94CF3-D5FF-4608-8A2D-E6AAFF4FB038}"/>
              </a:ext>
            </a:extLst>
          </p:cNvPr>
          <p:cNvSpPr txBox="1"/>
          <p:nvPr/>
        </p:nvSpPr>
        <p:spPr>
          <a:xfrm>
            <a:off x="3442486" y="3856945"/>
            <a:ext cx="2767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Pressure Switch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91AA4-86DF-43D0-B722-3FB3922E2FC9}"/>
              </a:ext>
            </a:extLst>
          </p:cNvPr>
          <p:cNvSpPr txBox="1"/>
          <p:nvPr/>
        </p:nvSpPr>
        <p:spPr>
          <a:xfrm>
            <a:off x="3569592" y="4349288"/>
            <a:ext cx="2190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 psi – 40 psi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 psi – 50 psi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 psi – 60 psi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729A0E-1746-4A33-877E-A56B273BE3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677" y="3151988"/>
            <a:ext cx="3118160" cy="27659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158AD1-BDBB-4FAD-90EA-EC8638F32452}"/>
              </a:ext>
            </a:extLst>
          </p:cNvPr>
          <p:cNvSpPr txBox="1"/>
          <p:nvPr/>
        </p:nvSpPr>
        <p:spPr>
          <a:xfrm>
            <a:off x="4566248" y="243610"/>
            <a:ext cx="292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</a:p>
        </p:txBody>
      </p:sp>
    </p:spTree>
    <p:extLst>
      <p:ext uri="{BB962C8B-B14F-4D97-AF65-F5344CB8AC3E}">
        <p14:creationId xmlns:p14="http://schemas.microsoft.com/office/powerpoint/2010/main" val="55006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E58D084-3D67-4B69-B936-E876E190CF29}"/>
              </a:ext>
            </a:extLst>
          </p:cNvPr>
          <p:cNvCxnSpPr>
            <a:cxnSpLocks/>
          </p:cNvCxnSpPr>
          <p:nvPr/>
        </p:nvCxnSpPr>
        <p:spPr>
          <a:xfrm flipH="1">
            <a:off x="8274293" y="2969577"/>
            <a:ext cx="1435460" cy="570423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832CC08-97FD-4D41-81B2-3BDB9B5D0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8" y="2627849"/>
            <a:ext cx="1968212" cy="1973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CC072A-8046-4A22-B6BA-E31FD29F4D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73" y="737217"/>
            <a:ext cx="5489216" cy="486925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8980802-B845-4AB9-B1D0-9ED4E625CC3C}"/>
              </a:ext>
            </a:extLst>
          </p:cNvPr>
          <p:cNvCxnSpPr>
            <a:cxnSpLocks/>
          </p:cNvCxnSpPr>
          <p:nvPr/>
        </p:nvCxnSpPr>
        <p:spPr>
          <a:xfrm flipH="1">
            <a:off x="7507781" y="458124"/>
            <a:ext cx="2255519" cy="79802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2295E6-43A6-4DE1-80B2-81B17A2E10E5}"/>
              </a:ext>
            </a:extLst>
          </p:cNvPr>
          <p:cNvCxnSpPr>
            <a:cxnSpLocks/>
          </p:cNvCxnSpPr>
          <p:nvPr/>
        </p:nvCxnSpPr>
        <p:spPr>
          <a:xfrm flipH="1">
            <a:off x="6496399" y="458124"/>
            <a:ext cx="3266900" cy="49045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63D2C7-3C4D-4241-842E-F955047FDFDD}"/>
              </a:ext>
            </a:extLst>
          </p:cNvPr>
          <p:cNvSpPr txBox="1"/>
          <p:nvPr/>
        </p:nvSpPr>
        <p:spPr>
          <a:xfrm>
            <a:off x="9763818" y="230572"/>
            <a:ext cx="232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Terminals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3860E-EAF0-40AD-9462-AA7E4350ADBF}"/>
              </a:ext>
            </a:extLst>
          </p:cNvPr>
          <p:cNvSpPr txBox="1"/>
          <p:nvPr/>
        </p:nvSpPr>
        <p:spPr>
          <a:xfrm>
            <a:off x="9763298" y="2537851"/>
            <a:ext cx="2321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Grounding Screws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F62BAB-02F0-4583-9CD3-1FB9F4EEBA20}"/>
              </a:ext>
            </a:extLst>
          </p:cNvPr>
          <p:cNvCxnSpPr>
            <a:cxnSpLocks/>
          </p:cNvCxnSpPr>
          <p:nvPr/>
        </p:nvCxnSpPr>
        <p:spPr>
          <a:xfrm flipH="1">
            <a:off x="6147261" y="1103344"/>
            <a:ext cx="3562491" cy="129441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110E70-8732-4661-A31F-F1294ABDC210}"/>
              </a:ext>
            </a:extLst>
          </p:cNvPr>
          <p:cNvSpPr txBox="1"/>
          <p:nvPr/>
        </p:nvSpPr>
        <p:spPr>
          <a:xfrm>
            <a:off x="9763818" y="902306"/>
            <a:ext cx="232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Contacts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D7DF99E-C85D-42A2-9A02-F44D0C37CF28}"/>
              </a:ext>
            </a:extLst>
          </p:cNvPr>
          <p:cNvCxnSpPr>
            <a:cxnSpLocks/>
          </p:cNvCxnSpPr>
          <p:nvPr/>
        </p:nvCxnSpPr>
        <p:spPr>
          <a:xfrm flipH="1" flipV="1">
            <a:off x="4945525" y="1960372"/>
            <a:ext cx="4764228" cy="1870139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935ADCA-52E9-4779-98A3-748CD13D466E}"/>
              </a:ext>
            </a:extLst>
          </p:cNvPr>
          <p:cNvSpPr txBox="1"/>
          <p:nvPr/>
        </p:nvSpPr>
        <p:spPr>
          <a:xfrm>
            <a:off x="9763298" y="3539999"/>
            <a:ext cx="2321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Pressure Adjustment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BF47A7-CF0A-45AA-A49E-8C8FA471B20F}"/>
              </a:ext>
            </a:extLst>
          </p:cNvPr>
          <p:cNvCxnSpPr>
            <a:cxnSpLocks/>
          </p:cNvCxnSpPr>
          <p:nvPr/>
        </p:nvCxnSpPr>
        <p:spPr>
          <a:xfrm flipH="1" flipV="1">
            <a:off x="5540240" y="2569160"/>
            <a:ext cx="4169512" cy="2310571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F3C7F68-71EA-4152-94BA-71AC3EACCED1}"/>
              </a:ext>
            </a:extLst>
          </p:cNvPr>
          <p:cNvSpPr txBox="1"/>
          <p:nvPr/>
        </p:nvSpPr>
        <p:spPr>
          <a:xfrm>
            <a:off x="9778326" y="4601543"/>
            <a:ext cx="2321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Differential Adjustment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4D4E34F-D3CF-4D7B-A2B1-3BFAA3E546E3}"/>
              </a:ext>
            </a:extLst>
          </p:cNvPr>
          <p:cNvCxnSpPr>
            <a:cxnSpLocks/>
          </p:cNvCxnSpPr>
          <p:nvPr/>
        </p:nvCxnSpPr>
        <p:spPr>
          <a:xfrm flipH="1" flipV="1">
            <a:off x="6962371" y="4801598"/>
            <a:ext cx="2800928" cy="959647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70F813A-40B4-4AD9-9033-3123A96C6599}"/>
              </a:ext>
            </a:extLst>
          </p:cNvPr>
          <p:cNvSpPr txBox="1"/>
          <p:nvPr/>
        </p:nvSpPr>
        <p:spPr>
          <a:xfrm>
            <a:off x="9763299" y="5607459"/>
            <a:ext cx="1689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Diaphragm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2CB07D-E8CB-4D06-9C01-3A3E1D747C15}"/>
              </a:ext>
            </a:extLst>
          </p:cNvPr>
          <p:cNvSpPr txBox="1"/>
          <p:nvPr/>
        </p:nvSpPr>
        <p:spPr>
          <a:xfrm>
            <a:off x="4484968" y="87892"/>
            <a:ext cx="292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975126-3806-4D2B-BA70-CAEF267367F8}"/>
              </a:ext>
            </a:extLst>
          </p:cNvPr>
          <p:cNvSpPr txBox="1"/>
          <p:nvPr/>
        </p:nvSpPr>
        <p:spPr>
          <a:xfrm>
            <a:off x="193988" y="1826419"/>
            <a:ext cx="2767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Pressure Switch</a:t>
            </a:r>
          </a:p>
        </p:txBody>
      </p:sp>
      <p:sp>
        <p:nvSpPr>
          <p:cNvPr id="20" name="Arrow: Up-Down 19">
            <a:extLst>
              <a:ext uri="{FF2B5EF4-FFF2-40B4-BE49-F238E27FC236}">
                <a16:creationId xmlns:a16="http://schemas.microsoft.com/office/drawing/2014/main" id="{4640B2B3-C4DB-4E9A-852F-201377CE55DC}"/>
              </a:ext>
            </a:extLst>
          </p:cNvPr>
          <p:cNvSpPr/>
          <p:nvPr/>
        </p:nvSpPr>
        <p:spPr>
          <a:xfrm>
            <a:off x="11453033" y="3699015"/>
            <a:ext cx="247523" cy="568592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E0D97C95-51B0-4EAB-BAFA-10A8E1E4DD51}"/>
              </a:ext>
            </a:extLst>
          </p:cNvPr>
          <p:cNvSpPr/>
          <p:nvPr/>
        </p:nvSpPr>
        <p:spPr>
          <a:xfrm>
            <a:off x="11467713" y="4734355"/>
            <a:ext cx="247523" cy="568592"/>
          </a:xfrm>
          <a:prstGeom prst="up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0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5" grpId="0"/>
      <p:bldP spid="17" grpId="0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8E62D0-2F85-4DBA-9BE3-A7A9C4FD0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653" y="3682921"/>
            <a:ext cx="1784129" cy="1784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7CAEC2-689F-4C3C-8979-706C30BA8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3" y="3566247"/>
            <a:ext cx="1968212" cy="1973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8E9F7-D53E-4586-B0B8-29EA1736AA9C}"/>
              </a:ext>
            </a:extLst>
          </p:cNvPr>
          <p:cNvSpPr txBox="1"/>
          <p:nvPr/>
        </p:nvSpPr>
        <p:spPr>
          <a:xfrm>
            <a:off x="2776603" y="5520440"/>
            <a:ext cx="2495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Pressure Gauge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5CC8B-B8D3-4436-8369-A6E167BC8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16321">
            <a:off x="5638091" y="4220644"/>
            <a:ext cx="1487632" cy="148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6157F-08CA-40C3-8A53-E38FF47CF18F}"/>
              </a:ext>
            </a:extLst>
          </p:cNvPr>
          <p:cNvSpPr txBox="1"/>
          <p:nvPr/>
        </p:nvSpPr>
        <p:spPr>
          <a:xfrm>
            <a:off x="5490883" y="5520439"/>
            <a:ext cx="215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Check Valve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9C52F1-F944-4008-AAE8-248F9CE670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3" b="15238"/>
          <a:stretch/>
        </p:blipFill>
        <p:spPr>
          <a:xfrm>
            <a:off x="8050991" y="4357517"/>
            <a:ext cx="1718757" cy="1158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8F7FB2-27C2-4205-AB04-49CDC096E035}"/>
              </a:ext>
            </a:extLst>
          </p:cNvPr>
          <p:cNvSpPr txBox="1"/>
          <p:nvPr/>
        </p:nvSpPr>
        <p:spPr>
          <a:xfrm>
            <a:off x="7990549" y="5516104"/>
            <a:ext cx="183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Boiler Drain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E27393-5198-4464-8FA4-81BC7FF2BF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386" y="3712842"/>
            <a:ext cx="1078927" cy="15867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7BB609-55BA-473E-887C-EE9970D31775}"/>
              </a:ext>
            </a:extLst>
          </p:cNvPr>
          <p:cNvSpPr txBox="1"/>
          <p:nvPr/>
        </p:nvSpPr>
        <p:spPr>
          <a:xfrm>
            <a:off x="10258683" y="5290950"/>
            <a:ext cx="2038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Pressure Relief Valve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2D055F-3A03-464F-B4B6-D5545E10ECD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279" y="930835"/>
            <a:ext cx="2495479" cy="24954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A6FABA-EE67-4EDB-B20D-39DDBC720C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01" y="524677"/>
            <a:ext cx="5142203" cy="3012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B324E1-0766-4B64-9A34-7693B0D91018}"/>
              </a:ext>
            </a:extLst>
          </p:cNvPr>
          <p:cNvSpPr txBox="1"/>
          <p:nvPr/>
        </p:nvSpPr>
        <p:spPr>
          <a:xfrm>
            <a:off x="1338296" y="1623824"/>
            <a:ext cx="234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Tank Tees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81F73F-DAE4-4649-9AED-6FD81C78278A}"/>
              </a:ext>
            </a:extLst>
          </p:cNvPr>
          <p:cNvSpPr txBox="1"/>
          <p:nvPr/>
        </p:nvSpPr>
        <p:spPr>
          <a:xfrm>
            <a:off x="4596728" y="184952"/>
            <a:ext cx="292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2A0CC0-B14B-4D08-9E02-9F4413A53F61}"/>
              </a:ext>
            </a:extLst>
          </p:cNvPr>
          <p:cNvSpPr txBox="1"/>
          <p:nvPr/>
        </p:nvSpPr>
        <p:spPr>
          <a:xfrm>
            <a:off x="215969" y="5520440"/>
            <a:ext cx="2767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Pressure Switch</a:t>
            </a:r>
          </a:p>
        </p:txBody>
      </p:sp>
    </p:spTree>
    <p:extLst>
      <p:ext uri="{BB962C8B-B14F-4D97-AF65-F5344CB8AC3E}">
        <p14:creationId xmlns:p14="http://schemas.microsoft.com/office/powerpoint/2010/main" val="212844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A6A2-3E0C-437C-A9B4-30431E50522A}"/>
              </a:ext>
            </a:extLst>
          </p:cNvPr>
          <p:cNvSpPr/>
          <p:nvPr/>
        </p:nvSpPr>
        <p:spPr>
          <a:xfrm>
            <a:off x="6534978" y="1464987"/>
            <a:ext cx="5617265" cy="2370454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4991CC-45E0-49EC-91F1-82724CEFD350}"/>
              </a:ext>
            </a:extLst>
          </p:cNvPr>
          <p:cNvSpPr/>
          <p:nvPr/>
        </p:nvSpPr>
        <p:spPr>
          <a:xfrm>
            <a:off x="6534976" y="-59634"/>
            <a:ext cx="5617265" cy="1392280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268744-4A7C-449E-A258-42DED3AA17FB}"/>
              </a:ext>
            </a:extLst>
          </p:cNvPr>
          <p:cNvSpPr/>
          <p:nvPr/>
        </p:nvSpPr>
        <p:spPr>
          <a:xfrm>
            <a:off x="6534977" y="1332646"/>
            <a:ext cx="5617265" cy="132340"/>
          </a:xfrm>
          <a:prstGeom prst="rect">
            <a:avLst/>
          </a:prstGeom>
          <a:solidFill>
            <a:srgbClr val="996633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B7DD6A-AA41-4304-AC07-5B6B2B213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29"/>
          <a:stretch/>
        </p:blipFill>
        <p:spPr>
          <a:xfrm>
            <a:off x="6799971" y="2388860"/>
            <a:ext cx="1469386" cy="150546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7B2EDF-763C-4232-82F0-72D652C8D57D}"/>
              </a:ext>
            </a:extLst>
          </p:cNvPr>
          <p:cNvCxnSpPr>
            <a:cxnSpLocks/>
          </p:cNvCxnSpPr>
          <p:nvPr/>
        </p:nvCxnSpPr>
        <p:spPr>
          <a:xfrm flipV="1">
            <a:off x="2539518" y="3689384"/>
            <a:ext cx="475488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2F53CA9-F603-4E27-B9EC-6093A2DD90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9259" y="1464987"/>
            <a:ext cx="819264" cy="444879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F40197-3A9D-4941-9F92-FAEB5A2D1B58}"/>
              </a:ext>
            </a:extLst>
          </p:cNvPr>
          <p:cNvCxnSpPr>
            <a:cxnSpLocks/>
          </p:cNvCxnSpPr>
          <p:nvPr/>
        </p:nvCxnSpPr>
        <p:spPr>
          <a:xfrm flipV="1">
            <a:off x="7264578" y="3689383"/>
            <a:ext cx="457200" cy="1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43C50F-460A-43A4-BB3B-99CF37B1126A}"/>
              </a:ext>
            </a:extLst>
          </p:cNvPr>
          <p:cNvCxnSpPr>
            <a:cxnSpLocks/>
          </p:cNvCxnSpPr>
          <p:nvPr/>
        </p:nvCxnSpPr>
        <p:spPr>
          <a:xfrm flipV="1">
            <a:off x="7721778" y="3689382"/>
            <a:ext cx="9144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Electrical Breaker Box Icon Stock Vector - Illustration of cable ...">
            <a:extLst>
              <a:ext uri="{FF2B5EF4-FFF2-40B4-BE49-F238E27FC236}">
                <a16:creationId xmlns:a16="http://schemas.microsoft.com/office/drawing/2014/main" id="{41A4FD55-C18C-4EE5-8929-EE71949FF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22463" r="29245" b="23188"/>
          <a:stretch/>
        </p:blipFill>
        <p:spPr bwMode="auto">
          <a:xfrm>
            <a:off x="8397172" y="1559998"/>
            <a:ext cx="461027" cy="59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8C8CC8-2647-416C-92B7-5AB434E21531}"/>
              </a:ext>
            </a:extLst>
          </p:cNvPr>
          <p:cNvCxnSpPr>
            <a:cxnSpLocks/>
          </p:cNvCxnSpPr>
          <p:nvPr/>
        </p:nvCxnSpPr>
        <p:spPr>
          <a:xfrm>
            <a:off x="6942483" y="3140765"/>
            <a:ext cx="1113182" cy="0"/>
          </a:xfrm>
          <a:prstGeom prst="line">
            <a:avLst/>
          </a:prstGeom>
          <a:ln w="254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F2B7866-DBFA-4A0A-9816-E4168BB545F3}"/>
              </a:ext>
            </a:extLst>
          </p:cNvPr>
          <p:cNvSpPr txBox="1"/>
          <p:nvPr/>
        </p:nvSpPr>
        <p:spPr>
          <a:xfrm>
            <a:off x="8055665" y="2981913"/>
            <a:ext cx="153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Sealed Diaphragm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D96DC-847E-477A-9FE0-26D95078DE2E}"/>
              </a:ext>
            </a:extLst>
          </p:cNvPr>
          <p:cNvSpPr txBox="1"/>
          <p:nvPr/>
        </p:nvSpPr>
        <p:spPr>
          <a:xfrm>
            <a:off x="7156186" y="3192593"/>
            <a:ext cx="6739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10C9F3-8A96-4A43-BEC1-7A7D3CD5C8E7}"/>
              </a:ext>
            </a:extLst>
          </p:cNvPr>
          <p:cNvSpPr txBox="1"/>
          <p:nvPr/>
        </p:nvSpPr>
        <p:spPr>
          <a:xfrm>
            <a:off x="7219820" y="2685952"/>
            <a:ext cx="507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2990219-D80F-4B49-99B1-2C785856A6E4}"/>
              </a:ext>
            </a:extLst>
          </p:cNvPr>
          <p:cNvSpPr>
            <a:spLocks noChangeAspect="1"/>
          </p:cNvSpPr>
          <p:nvPr/>
        </p:nvSpPr>
        <p:spPr>
          <a:xfrm>
            <a:off x="7514061" y="3494563"/>
            <a:ext cx="120985" cy="1209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8C371B-60FA-43CB-B594-61CB58E09F7A}"/>
              </a:ext>
            </a:extLst>
          </p:cNvPr>
          <p:cNvSpPr/>
          <p:nvPr/>
        </p:nvSpPr>
        <p:spPr>
          <a:xfrm>
            <a:off x="7317116" y="3451660"/>
            <a:ext cx="138258" cy="18192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16F0B6B-ED88-4133-9180-7BE32B4DEBF8}"/>
              </a:ext>
            </a:extLst>
          </p:cNvPr>
          <p:cNvSpPr/>
          <p:nvPr/>
        </p:nvSpPr>
        <p:spPr>
          <a:xfrm>
            <a:off x="7447459" y="2296522"/>
            <a:ext cx="45719" cy="9668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96A3DDA-0FD8-4CEA-9A73-14771EB270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9" t="14751" r="29707" b="20328"/>
          <a:stretch/>
        </p:blipFill>
        <p:spPr>
          <a:xfrm>
            <a:off x="9907411" y="9164"/>
            <a:ext cx="501179" cy="122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7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 animBg="1"/>
      <p:bldP spid="35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A6A2-3E0C-437C-A9B4-30431E50522A}"/>
              </a:ext>
            </a:extLst>
          </p:cNvPr>
          <p:cNvSpPr/>
          <p:nvPr/>
        </p:nvSpPr>
        <p:spPr>
          <a:xfrm>
            <a:off x="6534978" y="1464987"/>
            <a:ext cx="5617265" cy="2370454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4991CC-45E0-49EC-91F1-82724CEFD350}"/>
              </a:ext>
            </a:extLst>
          </p:cNvPr>
          <p:cNvSpPr/>
          <p:nvPr/>
        </p:nvSpPr>
        <p:spPr>
          <a:xfrm>
            <a:off x="6534976" y="-59634"/>
            <a:ext cx="5617265" cy="1392280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268744-4A7C-449E-A258-42DED3AA17FB}"/>
              </a:ext>
            </a:extLst>
          </p:cNvPr>
          <p:cNvSpPr/>
          <p:nvPr/>
        </p:nvSpPr>
        <p:spPr>
          <a:xfrm>
            <a:off x="6534977" y="1332646"/>
            <a:ext cx="5617265" cy="132340"/>
          </a:xfrm>
          <a:prstGeom prst="rect">
            <a:avLst/>
          </a:prstGeom>
          <a:solidFill>
            <a:srgbClr val="996633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B7DD6A-AA41-4304-AC07-5B6B2B213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29"/>
          <a:stretch/>
        </p:blipFill>
        <p:spPr>
          <a:xfrm>
            <a:off x="6799971" y="2388860"/>
            <a:ext cx="1469386" cy="150546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7B2EDF-763C-4232-82F0-72D652C8D57D}"/>
              </a:ext>
            </a:extLst>
          </p:cNvPr>
          <p:cNvCxnSpPr>
            <a:cxnSpLocks/>
          </p:cNvCxnSpPr>
          <p:nvPr/>
        </p:nvCxnSpPr>
        <p:spPr>
          <a:xfrm flipV="1">
            <a:off x="2539518" y="3689384"/>
            <a:ext cx="475488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2F53CA9-F603-4E27-B9EC-6093A2DD90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9259" y="1464987"/>
            <a:ext cx="819264" cy="444879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F40197-3A9D-4941-9F92-FAEB5A2D1B58}"/>
              </a:ext>
            </a:extLst>
          </p:cNvPr>
          <p:cNvCxnSpPr>
            <a:cxnSpLocks/>
          </p:cNvCxnSpPr>
          <p:nvPr/>
        </p:nvCxnSpPr>
        <p:spPr>
          <a:xfrm flipV="1">
            <a:off x="7264578" y="3689383"/>
            <a:ext cx="457200" cy="1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43C50F-460A-43A4-BB3B-99CF37B1126A}"/>
              </a:ext>
            </a:extLst>
          </p:cNvPr>
          <p:cNvCxnSpPr>
            <a:cxnSpLocks/>
          </p:cNvCxnSpPr>
          <p:nvPr/>
        </p:nvCxnSpPr>
        <p:spPr>
          <a:xfrm flipV="1">
            <a:off x="7721778" y="3689382"/>
            <a:ext cx="9144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Electrical Breaker Box Icon Stock Vector - Illustration of cable ...">
            <a:extLst>
              <a:ext uri="{FF2B5EF4-FFF2-40B4-BE49-F238E27FC236}">
                <a16:creationId xmlns:a16="http://schemas.microsoft.com/office/drawing/2014/main" id="{41A4FD55-C18C-4EE5-8929-EE71949FF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22463" r="29245" b="23188"/>
          <a:stretch/>
        </p:blipFill>
        <p:spPr bwMode="auto">
          <a:xfrm>
            <a:off x="8397172" y="1559998"/>
            <a:ext cx="461027" cy="59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16F0B6B-ED88-4133-9180-7BE32B4DEBF8}"/>
              </a:ext>
            </a:extLst>
          </p:cNvPr>
          <p:cNvSpPr/>
          <p:nvPr/>
        </p:nvSpPr>
        <p:spPr>
          <a:xfrm>
            <a:off x="7447459" y="2296522"/>
            <a:ext cx="45719" cy="9668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579B98-BF3C-457F-896D-261AE7D318AE}"/>
              </a:ext>
            </a:extLst>
          </p:cNvPr>
          <p:cNvCxnSpPr/>
          <p:nvPr/>
        </p:nvCxnSpPr>
        <p:spPr>
          <a:xfrm>
            <a:off x="8583386" y="2157592"/>
            <a:ext cx="0" cy="137160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DBB569B-7AC5-4009-A1BC-BEC50DAF4A42}"/>
              </a:ext>
            </a:extLst>
          </p:cNvPr>
          <p:cNvCxnSpPr>
            <a:cxnSpLocks/>
          </p:cNvCxnSpPr>
          <p:nvPr/>
        </p:nvCxnSpPr>
        <p:spPr>
          <a:xfrm rot="5400000">
            <a:off x="7995556" y="2941369"/>
            <a:ext cx="0" cy="1206093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2990219-D80F-4B49-99B1-2C785856A6E4}"/>
              </a:ext>
            </a:extLst>
          </p:cNvPr>
          <p:cNvSpPr>
            <a:spLocks noChangeAspect="1"/>
          </p:cNvSpPr>
          <p:nvPr/>
        </p:nvSpPr>
        <p:spPr>
          <a:xfrm>
            <a:off x="7514061" y="3494563"/>
            <a:ext cx="120985" cy="1209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0F3D4D7-6207-48E9-BC5A-E010283E7DFE}"/>
              </a:ext>
            </a:extLst>
          </p:cNvPr>
          <p:cNvCxnSpPr>
            <a:cxnSpLocks/>
          </p:cNvCxnSpPr>
          <p:nvPr/>
        </p:nvCxnSpPr>
        <p:spPr>
          <a:xfrm rot="5400000">
            <a:off x="4880038" y="1121254"/>
            <a:ext cx="0" cy="484632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8C371B-60FA-43CB-B594-61CB58E09F7A}"/>
              </a:ext>
            </a:extLst>
          </p:cNvPr>
          <p:cNvSpPr/>
          <p:nvPr/>
        </p:nvSpPr>
        <p:spPr>
          <a:xfrm>
            <a:off x="7317116" y="3451660"/>
            <a:ext cx="138258" cy="18192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85BCBF-3A9B-4F63-9DB5-F3815F9DC741}"/>
              </a:ext>
            </a:extLst>
          </p:cNvPr>
          <p:cNvCxnSpPr/>
          <p:nvPr/>
        </p:nvCxnSpPr>
        <p:spPr>
          <a:xfrm>
            <a:off x="2476457" y="1422802"/>
            <a:ext cx="0" cy="210312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7E6C6DE-84D1-4548-A3EA-24D602E5B34A}"/>
              </a:ext>
            </a:extLst>
          </p:cNvPr>
          <p:cNvCxnSpPr>
            <a:cxnSpLocks/>
          </p:cNvCxnSpPr>
          <p:nvPr/>
        </p:nvCxnSpPr>
        <p:spPr>
          <a:xfrm rot="5400000">
            <a:off x="2348873" y="1271436"/>
            <a:ext cx="0" cy="27432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FA21B8-4C99-4F45-AE4D-E47361BCA591}"/>
              </a:ext>
            </a:extLst>
          </p:cNvPr>
          <p:cNvCxnSpPr/>
          <p:nvPr/>
        </p:nvCxnSpPr>
        <p:spPr>
          <a:xfrm>
            <a:off x="2211713" y="1422802"/>
            <a:ext cx="0" cy="448056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09EC951-495A-4726-A734-E4109AC3EA66}"/>
              </a:ext>
            </a:extLst>
          </p:cNvPr>
          <p:cNvSpPr/>
          <p:nvPr/>
        </p:nvSpPr>
        <p:spPr>
          <a:xfrm>
            <a:off x="2456878" y="1432048"/>
            <a:ext cx="108857" cy="21031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623AF2-1894-4359-92BC-5CBA86ACB8C3}"/>
              </a:ext>
            </a:extLst>
          </p:cNvPr>
          <p:cNvSpPr/>
          <p:nvPr/>
        </p:nvSpPr>
        <p:spPr>
          <a:xfrm>
            <a:off x="2008416" y="1339034"/>
            <a:ext cx="598714" cy="12941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87239C-8492-4AB8-B095-9127235D2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957" y="103839"/>
            <a:ext cx="1343649" cy="117300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EA59B94-F6A0-492F-940A-C6EC1620C0DE}"/>
              </a:ext>
            </a:extLst>
          </p:cNvPr>
          <p:cNvSpPr txBox="1"/>
          <p:nvPr/>
        </p:nvSpPr>
        <p:spPr>
          <a:xfrm>
            <a:off x="171249" y="390053"/>
            <a:ext cx="487176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2-wire Submersible Pump</a:t>
            </a:r>
          </a:p>
        </p:txBody>
      </p:sp>
    </p:spTree>
    <p:extLst>
      <p:ext uri="{BB962C8B-B14F-4D97-AF65-F5344CB8AC3E}">
        <p14:creationId xmlns:p14="http://schemas.microsoft.com/office/powerpoint/2010/main" val="24236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452A6A2-3E0C-437C-A9B4-30431E50522A}"/>
              </a:ext>
            </a:extLst>
          </p:cNvPr>
          <p:cNvSpPr/>
          <p:nvPr/>
        </p:nvSpPr>
        <p:spPr>
          <a:xfrm>
            <a:off x="6534978" y="1464987"/>
            <a:ext cx="5617265" cy="2370454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4991CC-45E0-49EC-91F1-82724CEFD350}"/>
              </a:ext>
            </a:extLst>
          </p:cNvPr>
          <p:cNvSpPr/>
          <p:nvPr/>
        </p:nvSpPr>
        <p:spPr>
          <a:xfrm>
            <a:off x="6534976" y="-59634"/>
            <a:ext cx="5617265" cy="1392280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268744-4A7C-449E-A258-42DED3AA17FB}"/>
              </a:ext>
            </a:extLst>
          </p:cNvPr>
          <p:cNvSpPr/>
          <p:nvPr/>
        </p:nvSpPr>
        <p:spPr>
          <a:xfrm>
            <a:off x="6534977" y="1332646"/>
            <a:ext cx="5617265" cy="132340"/>
          </a:xfrm>
          <a:prstGeom prst="rect">
            <a:avLst/>
          </a:prstGeom>
          <a:solidFill>
            <a:srgbClr val="996633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B7DD6A-AA41-4304-AC07-5B6B2B213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29"/>
          <a:stretch/>
        </p:blipFill>
        <p:spPr>
          <a:xfrm>
            <a:off x="6799971" y="2388860"/>
            <a:ext cx="1469386" cy="150546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7B2EDF-763C-4232-82F0-72D652C8D57D}"/>
              </a:ext>
            </a:extLst>
          </p:cNvPr>
          <p:cNvCxnSpPr>
            <a:cxnSpLocks/>
          </p:cNvCxnSpPr>
          <p:nvPr/>
        </p:nvCxnSpPr>
        <p:spPr>
          <a:xfrm flipV="1">
            <a:off x="2539518" y="3689384"/>
            <a:ext cx="475488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2F53CA9-F603-4E27-B9EC-6093A2DD90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9259" y="1464987"/>
            <a:ext cx="819264" cy="444879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F40197-3A9D-4941-9F92-FAEB5A2D1B58}"/>
              </a:ext>
            </a:extLst>
          </p:cNvPr>
          <p:cNvCxnSpPr>
            <a:cxnSpLocks/>
          </p:cNvCxnSpPr>
          <p:nvPr/>
        </p:nvCxnSpPr>
        <p:spPr>
          <a:xfrm flipV="1">
            <a:off x="7264578" y="3689383"/>
            <a:ext cx="457200" cy="1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43C50F-460A-43A4-BB3B-99CF37B1126A}"/>
              </a:ext>
            </a:extLst>
          </p:cNvPr>
          <p:cNvCxnSpPr>
            <a:cxnSpLocks/>
          </p:cNvCxnSpPr>
          <p:nvPr/>
        </p:nvCxnSpPr>
        <p:spPr>
          <a:xfrm flipV="1">
            <a:off x="7721778" y="3689382"/>
            <a:ext cx="9144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Electrical Breaker Box Icon Stock Vector - Illustration of cable ...">
            <a:extLst>
              <a:ext uri="{FF2B5EF4-FFF2-40B4-BE49-F238E27FC236}">
                <a16:creationId xmlns:a16="http://schemas.microsoft.com/office/drawing/2014/main" id="{41A4FD55-C18C-4EE5-8929-EE71949FF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22463" r="29245" b="23188"/>
          <a:stretch/>
        </p:blipFill>
        <p:spPr bwMode="auto">
          <a:xfrm>
            <a:off x="8397172" y="1559998"/>
            <a:ext cx="461027" cy="59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16F0B6B-ED88-4133-9180-7BE32B4DEBF8}"/>
              </a:ext>
            </a:extLst>
          </p:cNvPr>
          <p:cNvSpPr/>
          <p:nvPr/>
        </p:nvSpPr>
        <p:spPr>
          <a:xfrm>
            <a:off x="7447459" y="2296522"/>
            <a:ext cx="45719" cy="9668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579B98-BF3C-457F-896D-261AE7D318AE}"/>
              </a:ext>
            </a:extLst>
          </p:cNvPr>
          <p:cNvCxnSpPr/>
          <p:nvPr/>
        </p:nvCxnSpPr>
        <p:spPr>
          <a:xfrm>
            <a:off x="8583386" y="2157592"/>
            <a:ext cx="0" cy="137160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DBB569B-7AC5-4009-A1BC-BEC50DAF4A42}"/>
              </a:ext>
            </a:extLst>
          </p:cNvPr>
          <p:cNvCxnSpPr>
            <a:cxnSpLocks/>
          </p:cNvCxnSpPr>
          <p:nvPr/>
        </p:nvCxnSpPr>
        <p:spPr>
          <a:xfrm rot="5400000">
            <a:off x="7995556" y="2941369"/>
            <a:ext cx="0" cy="1206093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2990219-D80F-4B49-99B1-2C785856A6E4}"/>
              </a:ext>
            </a:extLst>
          </p:cNvPr>
          <p:cNvSpPr>
            <a:spLocks noChangeAspect="1"/>
          </p:cNvSpPr>
          <p:nvPr/>
        </p:nvSpPr>
        <p:spPr>
          <a:xfrm>
            <a:off x="7514061" y="3494563"/>
            <a:ext cx="120985" cy="1209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0F3D4D7-6207-48E9-BC5A-E010283E7DFE}"/>
              </a:ext>
            </a:extLst>
          </p:cNvPr>
          <p:cNvCxnSpPr>
            <a:cxnSpLocks/>
          </p:cNvCxnSpPr>
          <p:nvPr/>
        </p:nvCxnSpPr>
        <p:spPr>
          <a:xfrm rot="5400000">
            <a:off x="4642727" y="1395574"/>
            <a:ext cx="0" cy="429768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85BCBF-3A9B-4F63-9DB5-F3815F9DC741}"/>
              </a:ext>
            </a:extLst>
          </p:cNvPr>
          <p:cNvCxnSpPr/>
          <p:nvPr/>
        </p:nvCxnSpPr>
        <p:spPr>
          <a:xfrm>
            <a:off x="2476457" y="1422802"/>
            <a:ext cx="0" cy="210312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7E6C6DE-84D1-4548-A3EA-24D602E5B34A}"/>
              </a:ext>
            </a:extLst>
          </p:cNvPr>
          <p:cNvCxnSpPr>
            <a:cxnSpLocks/>
          </p:cNvCxnSpPr>
          <p:nvPr/>
        </p:nvCxnSpPr>
        <p:spPr>
          <a:xfrm rot="5400000">
            <a:off x="2348873" y="1271436"/>
            <a:ext cx="0" cy="27432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FA21B8-4C99-4F45-AE4D-E47361BCA591}"/>
              </a:ext>
            </a:extLst>
          </p:cNvPr>
          <p:cNvCxnSpPr/>
          <p:nvPr/>
        </p:nvCxnSpPr>
        <p:spPr>
          <a:xfrm>
            <a:off x="2211713" y="1422802"/>
            <a:ext cx="0" cy="448056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09EC951-495A-4726-A734-E4109AC3EA66}"/>
              </a:ext>
            </a:extLst>
          </p:cNvPr>
          <p:cNvSpPr/>
          <p:nvPr/>
        </p:nvSpPr>
        <p:spPr>
          <a:xfrm>
            <a:off x="2460168" y="1436612"/>
            <a:ext cx="108857" cy="210312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gradFill flip="none" rotWithShape="1">
              <a:gsLst>
                <a:gs pos="0">
                  <a:schemeClr val="accent3">
                    <a:lumMod val="67000"/>
                  </a:schemeClr>
                </a:gs>
                <a:gs pos="48000">
                  <a:schemeClr val="accent3">
                    <a:lumMod val="97000"/>
                    <a:lumOff val="3000"/>
                  </a:schemeClr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623AF2-1894-4359-92BC-5CBA86ACB8C3}"/>
              </a:ext>
            </a:extLst>
          </p:cNvPr>
          <p:cNvSpPr/>
          <p:nvPr/>
        </p:nvSpPr>
        <p:spPr>
          <a:xfrm>
            <a:off x="2008416" y="1354418"/>
            <a:ext cx="598714" cy="12941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59B94-F6A0-492F-940A-C6EC1620C0DE}"/>
              </a:ext>
            </a:extLst>
          </p:cNvPr>
          <p:cNvSpPr txBox="1"/>
          <p:nvPr/>
        </p:nvSpPr>
        <p:spPr>
          <a:xfrm>
            <a:off x="171249" y="390053"/>
            <a:ext cx="487176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3-wire Submersible Pump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FD00769-E8C5-4598-B3EF-FC2CEAAC59FB}"/>
              </a:ext>
            </a:extLst>
          </p:cNvPr>
          <p:cNvCxnSpPr>
            <a:cxnSpLocks/>
          </p:cNvCxnSpPr>
          <p:nvPr/>
        </p:nvCxnSpPr>
        <p:spPr>
          <a:xfrm rot="5400000">
            <a:off x="7119212" y="3366217"/>
            <a:ext cx="0" cy="36576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8C371B-60FA-43CB-B594-61CB58E09F7A}"/>
              </a:ext>
            </a:extLst>
          </p:cNvPr>
          <p:cNvSpPr/>
          <p:nvPr/>
        </p:nvSpPr>
        <p:spPr>
          <a:xfrm>
            <a:off x="7317116" y="3451660"/>
            <a:ext cx="138258" cy="18192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D8DE6A-6E33-45F3-8F9F-FBD150F3872B}"/>
              </a:ext>
            </a:extLst>
          </p:cNvPr>
          <p:cNvCxnSpPr/>
          <p:nvPr/>
        </p:nvCxnSpPr>
        <p:spPr>
          <a:xfrm>
            <a:off x="6920004" y="2168132"/>
            <a:ext cx="0" cy="137160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702520-DBF5-4C99-AEB8-83C518A9B75A}"/>
              </a:ext>
            </a:extLst>
          </p:cNvPr>
          <p:cNvCxnSpPr/>
          <p:nvPr/>
        </p:nvCxnSpPr>
        <p:spPr>
          <a:xfrm>
            <a:off x="6799971" y="2177497"/>
            <a:ext cx="0" cy="137160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D522F9B-638F-477D-8504-50F2CFABED1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6696371" y="1710083"/>
            <a:ext cx="316505" cy="50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F798B6-2F4E-4802-B5AA-F980875F1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353"/>
          <a:stretch/>
        </p:blipFill>
        <p:spPr>
          <a:xfrm>
            <a:off x="0" y="2551442"/>
            <a:ext cx="12192000" cy="33623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52A6A2-3E0C-437C-A9B4-30431E50522A}"/>
              </a:ext>
            </a:extLst>
          </p:cNvPr>
          <p:cNvSpPr/>
          <p:nvPr/>
        </p:nvSpPr>
        <p:spPr>
          <a:xfrm>
            <a:off x="6534978" y="1464987"/>
            <a:ext cx="5617265" cy="2370454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4991CC-45E0-49EC-91F1-82724CEFD350}"/>
              </a:ext>
            </a:extLst>
          </p:cNvPr>
          <p:cNvSpPr/>
          <p:nvPr/>
        </p:nvSpPr>
        <p:spPr>
          <a:xfrm>
            <a:off x="6534976" y="-59634"/>
            <a:ext cx="5617265" cy="1392280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268744-4A7C-449E-A258-42DED3AA17FB}"/>
              </a:ext>
            </a:extLst>
          </p:cNvPr>
          <p:cNvSpPr/>
          <p:nvPr/>
        </p:nvSpPr>
        <p:spPr>
          <a:xfrm>
            <a:off x="6534977" y="1332646"/>
            <a:ext cx="5617265" cy="132340"/>
          </a:xfrm>
          <a:prstGeom prst="rect">
            <a:avLst/>
          </a:prstGeom>
          <a:solidFill>
            <a:srgbClr val="996633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B7DD6A-AA41-4304-AC07-5B6B2B213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29"/>
          <a:stretch/>
        </p:blipFill>
        <p:spPr>
          <a:xfrm>
            <a:off x="6799971" y="2388860"/>
            <a:ext cx="1469386" cy="150546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F40197-3A9D-4941-9F92-FAEB5A2D1B58}"/>
              </a:ext>
            </a:extLst>
          </p:cNvPr>
          <p:cNvCxnSpPr>
            <a:cxnSpLocks/>
          </p:cNvCxnSpPr>
          <p:nvPr/>
        </p:nvCxnSpPr>
        <p:spPr>
          <a:xfrm flipV="1">
            <a:off x="7264578" y="3689383"/>
            <a:ext cx="457200" cy="1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43C50F-460A-43A4-BB3B-99CF37B1126A}"/>
              </a:ext>
            </a:extLst>
          </p:cNvPr>
          <p:cNvCxnSpPr>
            <a:cxnSpLocks/>
          </p:cNvCxnSpPr>
          <p:nvPr/>
        </p:nvCxnSpPr>
        <p:spPr>
          <a:xfrm flipV="1">
            <a:off x="7721778" y="3689382"/>
            <a:ext cx="9144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Electrical Breaker Box Icon Stock Vector - Illustration of cable ...">
            <a:extLst>
              <a:ext uri="{FF2B5EF4-FFF2-40B4-BE49-F238E27FC236}">
                <a16:creationId xmlns:a16="http://schemas.microsoft.com/office/drawing/2014/main" id="{41A4FD55-C18C-4EE5-8929-EE71949FF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22463" r="29245" b="23188"/>
          <a:stretch/>
        </p:blipFill>
        <p:spPr bwMode="auto">
          <a:xfrm>
            <a:off x="8397172" y="1559998"/>
            <a:ext cx="461027" cy="59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16F0B6B-ED88-4133-9180-7BE32B4DEBF8}"/>
              </a:ext>
            </a:extLst>
          </p:cNvPr>
          <p:cNvSpPr/>
          <p:nvPr/>
        </p:nvSpPr>
        <p:spPr>
          <a:xfrm>
            <a:off x="7447459" y="2296522"/>
            <a:ext cx="45719" cy="9668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2990219-D80F-4B49-99B1-2C785856A6E4}"/>
              </a:ext>
            </a:extLst>
          </p:cNvPr>
          <p:cNvSpPr>
            <a:spLocks noChangeAspect="1"/>
          </p:cNvSpPr>
          <p:nvPr/>
        </p:nvSpPr>
        <p:spPr>
          <a:xfrm>
            <a:off x="7514061" y="3494563"/>
            <a:ext cx="120985" cy="1209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04BAFF9-E3BD-4809-A2EB-53551D07A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002" y="189887"/>
            <a:ext cx="1429196" cy="100329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EA59B94-F6A0-492F-940A-C6EC1620C0DE}"/>
              </a:ext>
            </a:extLst>
          </p:cNvPr>
          <p:cNvSpPr txBox="1"/>
          <p:nvPr/>
        </p:nvSpPr>
        <p:spPr>
          <a:xfrm>
            <a:off x="171249" y="390053"/>
            <a:ext cx="487176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Well Jet Pump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8C371B-60FA-43CB-B594-61CB58E09F7A}"/>
              </a:ext>
            </a:extLst>
          </p:cNvPr>
          <p:cNvSpPr/>
          <p:nvPr/>
        </p:nvSpPr>
        <p:spPr>
          <a:xfrm>
            <a:off x="7317116" y="3451660"/>
            <a:ext cx="138258" cy="18192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612E41-5738-42E2-B4F8-E06C66BB91B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9158" y="1236810"/>
            <a:ext cx="2391109" cy="26575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43859F-9B05-422B-9885-A546877BC75E}"/>
              </a:ext>
            </a:extLst>
          </p:cNvPr>
          <p:cNvSpPr/>
          <p:nvPr/>
        </p:nvSpPr>
        <p:spPr>
          <a:xfrm>
            <a:off x="4778829" y="3451660"/>
            <a:ext cx="308830" cy="246212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43BF916-0674-4255-8537-4D0FE3DEE081}"/>
              </a:ext>
            </a:extLst>
          </p:cNvPr>
          <p:cNvSpPr/>
          <p:nvPr/>
        </p:nvSpPr>
        <p:spPr>
          <a:xfrm>
            <a:off x="4775905" y="4457700"/>
            <a:ext cx="312733" cy="1472215"/>
          </a:xfrm>
          <a:prstGeom prst="rect">
            <a:avLst/>
          </a:prstGeom>
          <a:solidFill>
            <a:srgbClr val="00B0F0">
              <a:alpha val="29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B11B08-F79F-4833-AA30-ACD4B99E6E2B}"/>
              </a:ext>
            </a:extLst>
          </p:cNvPr>
          <p:cNvSpPr/>
          <p:nvPr/>
        </p:nvSpPr>
        <p:spPr>
          <a:xfrm>
            <a:off x="5547202" y="3494564"/>
            <a:ext cx="862720" cy="33288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1AA8EB-31B5-422D-A6A6-8E60A5C1AC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2715" y="2877803"/>
            <a:ext cx="1354777" cy="74856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7B2EDF-763C-4232-82F0-72D652C8D57D}"/>
              </a:ext>
            </a:extLst>
          </p:cNvPr>
          <p:cNvCxnSpPr>
            <a:cxnSpLocks/>
          </p:cNvCxnSpPr>
          <p:nvPr/>
        </p:nvCxnSpPr>
        <p:spPr>
          <a:xfrm>
            <a:off x="4944983" y="3196763"/>
            <a:ext cx="296689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47DFFB99-6E3F-4BFE-AD8D-F72DBA380D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-1872" r="27613" b="1872"/>
          <a:stretch/>
        </p:blipFill>
        <p:spPr>
          <a:xfrm>
            <a:off x="1793985" y="932113"/>
            <a:ext cx="1083343" cy="24214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F91846A-41D3-41E7-AEEB-1592678F61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-1872" r="27613" b="1872"/>
          <a:stretch/>
        </p:blipFill>
        <p:spPr>
          <a:xfrm>
            <a:off x="4838099" y="5409497"/>
            <a:ext cx="209123" cy="46743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6D54CA-F9D7-4B48-B7EB-E397CBCAD4A6}"/>
              </a:ext>
            </a:extLst>
          </p:cNvPr>
          <p:cNvCxnSpPr>
            <a:cxnSpLocks/>
          </p:cNvCxnSpPr>
          <p:nvPr/>
        </p:nvCxnSpPr>
        <p:spPr>
          <a:xfrm rot="5400000">
            <a:off x="3797927" y="4296829"/>
            <a:ext cx="22860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147C13F-4A66-4B39-929B-3660873D29C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1462" y="3353612"/>
            <a:ext cx="341770" cy="145823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4BAD8E5-4AA5-4913-BF16-B82EC397E0A6}"/>
              </a:ext>
            </a:extLst>
          </p:cNvPr>
          <p:cNvCxnSpPr>
            <a:cxnSpLocks/>
          </p:cNvCxnSpPr>
          <p:nvPr/>
        </p:nvCxnSpPr>
        <p:spPr>
          <a:xfrm>
            <a:off x="5683857" y="2834051"/>
            <a:ext cx="109728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6E9DB96-D207-426E-A6AC-2FC40AFE3F49}"/>
              </a:ext>
            </a:extLst>
          </p:cNvPr>
          <p:cNvCxnSpPr>
            <a:cxnSpLocks/>
          </p:cNvCxnSpPr>
          <p:nvPr/>
        </p:nvCxnSpPr>
        <p:spPr>
          <a:xfrm rot="5400000">
            <a:off x="6279943" y="3253723"/>
            <a:ext cx="9144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2A94748-F08A-42AC-8A19-0B43A7DCA112}"/>
              </a:ext>
            </a:extLst>
          </p:cNvPr>
          <p:cNvCxnSpPr>
            <a:cxnSpLocks/>
          </p:cNvCxnSpPr>
          <p:nvPr/>
        </p:nvCxnSpPr>
        <p:spPr>
          <a:xfrm>
            <a:off x="6698498" y="3682568"/>
            <a:ext cx="54864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5D496C2-A180-4E41-94FC-FA15AC7C3D97}"/>
              </a:ext>
            </a:extLst>
          </p:cNvPr>
          <p:cNvSpPr/>
          <p:nvPr/>
        </p:nvSpPr>
        <p:spPr>
          <a:xfrm>
            <a:off x="5646633" y="2665799"/>
            <a:ext cx="71981" cy="9295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0351976-7D30-44F9-A37B-B0D46FD9DCE0}"/>
              </a:ext>
            </a:extLst>
          </p:cNvPr>
          <p:cNvCxnSpPr>
            <a:cxnSpLocks/>
          </p:cNvCxnSpPr>
          <p:nvPr/>
        </p:nvCxnSpPr>
        <p:spPr>
          <a:xfrm rot="5400000">
            <a:off x="5546126" y="2844597"/>
            <a:ext cx="27432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F798B6-2F4E-4802-B5AA-F980875F1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353"/>
          <a:stretch/>
        </p:blipFill>
        <p:spPr>
          <a:xfrm>
            <a:off x="0" y="2551442"/>
            <a:ext cx="12192000" cy="33623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52A6A2-3E0C-437C-A9B4-30431E50522A}"/>
              </a:ext>
            </a:extLst>
          </p:cNvPr>
          <p:cNvSpPr/>
          <p:nvPr/>
        </p:nvSpPr>
        <p:spPr>
          <a:xfrm>
            <a:off x="6534978" y="1464987"/>
            <a:ext cx="5617265" cy="2370454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4991CC-45E0-49EC-91F1-82724CEFD350}"/>
              </a:ext>
            </a:extLst>
          </p:cNvPr>
          <p:cNvSpPr/>
          <p:nvPr/>
        </p:nvSpPr>
        <p:spPr>
          <a:xfrm>
            <a:off x="6534976" y="-59634"/>
            <a:ext cx="5617265" cy="1392280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268744-4A7C-449E-A258-42DED3AA17FB}"/>
              </a:ext>
            </a:extLst>
          </p:cNvPr>
          <p:cNvSpPr/>
          <p:nvPr/>
        </p:nvSpPr>
        <p:spPr>
          <a:xfrm>
            <a:off x="6534977" y="1332646"/>
            <a:ext cx="5617265" cy="132340"/>
          </a:xfrm>
          <a:prstGeom prst="rect">
            <a:avLst/>
          </a:prstGeom>
          <a:solidFill>
            <a:srgbClr val="996633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B7DD6A-AA41-4304-AC07-5B6B2B213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29"/>
          <a:stretch/>
        </p:blipFill>
        <p:spPr>
          <a:xfrm>
            <a:off x="6799971" y="2388860"/>
            <a:ext cx="1469386" cy="150546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F40197-3A9D-4941-9F92-FAEB5A2D1B58}"/>
              </a:ext>
            </a:extLst>
          </p:cNvPr>
          <p:cNvCxnSpPr>
            <a:cxnSpLocks/>
          </p:cNvCxnSpPr>
          <p:nvPr/>
        </p:nvCxnSpPr>
        <p:spPr>
          <a:xfrm flipV="1">
            <a:off x="7264578" y="3689383"/>
            <a:ext cx="457200" cy="1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43C50F-460A-43A4-BB3B-99CF37B1126A}"/>
              </a:ext>
            </a:extLst>
          </p:cNvPr>
          <p:cNvCxnSpPr>
            <a:cxnSpLocks/>
          </p:cNvCxnSpPr>
          <p:nvPr/>
        </p:nvCxnSpPr>
        <p:spPr>
          <a:xfrm flipV="1">
            <a:off x="7721778" y="3689382"/>
            <a:ext cx="9144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Electrical Breaker Box Icon Stock Vector - Illustration of cable ...">
            <a:extLst>
              <a:ext uri="{FF2B5EF4-FFF2-40B4-BE49-F238E27FC236}">
                <a16:creationId xmlns:a16="http://schemas.microsoft.com/office/drawing/2014/main" id="{41A4FD55-C18C-4EE5-8929-EE71949FF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22463" r="29245" b="23188"/>
          <a:stretch/>
        </p:blipFill>
        <p:spPr bwMode="auto">
          <a:xfrm>
            <a:off x="8397172" y="1559998"/>
            <a:ext cx="461027" cy="59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16F0B6B-ED88-4133-9180-7BE32B4DEBF8}"/>
              </a:ext>
            </a:extLst>
          </p:cNvPr>
          <p:cNvSpPr/>
          <p:nvPr/>
        </p:nvSpPr>
        <p:spPr>
          <a:xfrm>
            <a:off x="7447459" y="2296522"/>
            <a:ext cx="45719" cy="9668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612E41-5738-42E2-B4F8-E06C66BB91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9158" y="1236810"/>
            <a:ext cx="2391109" cy="26575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43859F-9B05-422B-9885-A546877BC75E}"/>
              </a:ext>
            </a:extLst>
          </p:cNvPr>
          <p:cNvSpPr/>
          <p:nvPr/>
        </p:nvSpPr>
        <p:spPr>
          <a:xfrm>
            <a:off x="4778829" y="3451660"/>
            <a:ext cx="308830" cy="246212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43BF916-0674-4255-8537-4D0FE3DEE081}"/>
              </a:ext>
            </a:extLst>
          </p:cNvPr>
          <p:cNvSpPr/>
          <p:nvPr/>
        </p:nvSpPr>
        <p:spPr>
          <a:xfrm>
            <a:off x="4775905" y="4457700"/>
            <a:ext cx="312733" cy="1472215"/>
          </a:xfrm>
          <a:prstGeom prst="rect">
            <a:avLst/>
          </a:prstGeom>
          <a:solidFill>
            <a:srgbClr val="00B0F0">
              <a:alpha val="29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B11B08-F79F-4833-AA30-ACD4B99E6E2B}"/>
              </a:ext>
            </a:extLst>
          </p:cNvPr>
          <p:cNvSpPr/>
          <p:nvPr/>
        </p:nvSpPr>
        <p:spPr>
          <a:xfrm>
            <a:off x="5547202" y="3494564"/>
            <a:ext cx="862720" cy="33288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C1AA8EB-31B5-422D-A6A6-8E60A5C1AC6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2715" y="2877803"/>
            <a:ext cx="1354777" cy="74856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7B2EDF-763C-4232-82F0-72D652C8D57D}"/>
              </a:ext>
            </a:extLst>
          </p:cNvPr>
          <p:cNvCxnSpPr>
            <a:cxnSpLocks/>
          </p:cNvCxnSpPr>
          <p:nvPr/>
        </p:nvCxnSpPr>
        <p:spPr>
          <a:xfrm>
            <a:off x="4944983" y="3196763"/>
            <a:ext cx="296689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7F91846A-41D3-41E7-AEEB-1592678F61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-1872" r="27613" b="1872"/>
          <a:stretch/>
        </p:blipFill>
        <p:spPr>
          <a:xfrm>
            <a:off x="4838099" y="5409497"/>
            <a:ext cx="209123" cy="46743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6D54CA-F9D7-4B48-B7EB-E397CBCAD4A6}"/>
              </a:ext>
            </a:extLst>
          </p:cNvPr>
          <p:cNvCxnSpPr>
            <a:cxnSpLocks/>
          </p:cNvCxnSpPr>
          <p:nvPr/>
        </p:nvCxnSpPr>
        <p:spPr>
          <a:xfrm rot="5400000">
            <a:off x="3797927" y="4296828"/>
            <a:ext cx="22860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147C13F-4A66-4B39-929B-3660873D29C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1462" y="3353612"/>
            <a:ext cx="341770" cy="145823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B11286F-C516-41CB-BBB0-A5666ECAA27B}"/>
              </a:ext>
            </a:extLst>
          </p:cNvPr>
          <p:cNvCxnSpPr>
            <a:cxnSpLocks/>
          </p:cNvCxnSpPr>
          <p:nvPr/>
        </p:nvCxnSpPr>
        <p:spPr>
          <a:xfrm>
            <a:off x="5683857" y="2834051"/>
            <a:ext cx="109728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26908-5962-4BA1-91FF-15A203A88BAE}"/>
              </a:ext>
            </a:extLst>
          </p:cNvPr>
          <p:cNvCxnSpPr>
            <a:cxnSpLocks/>
          </p:cNvCxnSpPr>
          <p:nvPr/>
        </p:nvCxnSpPr>
        <p:spPr>
          <a:xfrm rot="5400000">
            <a:off x="6279943" y="3253723"/>
            <a:ext cx="9144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75DA17-7B4C-4EA2-9F92-399A3703F535}"/>
              </a:ext>
            </a:extLst>
          </p:cNvPr>
          <p:cNvCxnSpPr>
            <a:cxnSpLocks/>
          </p:cNvCxnSpPr>
          <p:nvPr/>
        </p:nvCxnSpPr>
        <p:spPr>
          <a:xfrm>
            <a:off x="6698498" y="3682568"/>
            <a:ext cx="54864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5DDE2CE-4C2B-4553-923C-EAA8CB2B4BCF}"/>
              </a:ext>
            </a:extLst>
          </p:cNvPr>
          <p:cNvCxnSpPr/>
          <p:nvPr/>
        </p:nvCxnSpPr>
        <p:spPr>
          <a:xfrm>
            <a:off x="8578193" y="2161806"/>
            <a:ext cx="0" cy="137160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F3F665B-C967-4774-A3AE-FCAD4E9EE04B}"/>
              </a:ext>
            </a:extLst>
          </p:cNvPr>
          <p:cNvCxnSpPr>
            <a:cxnSpLocks/>
          </p:cNvCxnSpPr>
          <p:nvPr/>
        </p:nvCxnSpPr>
        <p:spPr>
          <a:xfrm rot="5400000">
            <a:off x="7975146" y="2937069"/>
            <a:ext cx="0" cy="1206093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567E546-9778-4E3E-970E-C6000789EBED}"/>
              </a:ext>
            </a:extLst>
          </p:cNvPr>
          <p:cNvCxnSpPr>
            <a:cxnSpLocks/>
          </p:cNvCxnSpPr>
          <p:nvPr/>
        </p:nvCxnSpPr>
        <p:spPr>
          <a:xfrm rot="5400000">
            <a:off x="6635103" y="3025315"/>
            <a:ext cx="0" cy="45720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355AD2B-9064-4DF7-AE6E-569E5F8F5772}"/>
              </a:ext>
            </a:extLst>
          </p:cNvPr>
          <p:cNvCxnSpPr>
            <a:cxnSpLocks/>
          </p:cNvCxnSpPr>
          <p:nvPr/>
        </p:nvCxnSpPr>
        <p:spPr>
          <a:xfrm flipH="1">
            <a:off x="6852464" y="3553806"/>
            <a:ext cx="464652" cy="9797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7E1A4EF-9B23-432A-A07E-4B0AB583C529}"/>
              </a:ext>
            </a:extLst>
          </p:cNvPr>
          <p:cNvCxnSpPr>
            <a:cxnSpLocks/>
          </p:cNvCxnSpPr>
          <p:nvPr/>
        </p:nvCxnSpPr>
        <p:spPr>
          <a:xfrm>
            <a:off x="6852464" y="3252355"/>
            <a:ext cx="0" cy="311248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8C371B-60FA-43CB-B594-61CB58E09F7A}"/>
              </a:ext>
            </a:extLst>
          </p:cNvPr>
          <p:cNvSpPr/>
          <p:nvPr/>
        </p:nvSpPr>
        <p:spPr>
          <a:xfrm>
            <a:off x="7317116" y="3451660"/>
            <a:ext cx="138258" cy="18192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2990219-D80F-4B49-99B1-2C785856A6E4}"/>
              </a:ext>
            </a:extLst>
          </p:cNvPr>
          <p:cNvSpPr>
            <a:spLocks noChangeAspect="1"/>
          </p:cNvSpPr>
          <p:nvPr/>
        </p:nvSpPr>
        <p:spPr>
          <a:xfrm>
            <a:off x="7514061" y="3494563"/>
            <a:ext cx="120985" cy="1209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2741C1-4D16-461A-AB0C-60E436C9FD21}"/>
              </a:ext>
            </a:extLst>
          </p:cNvPr>
          <p:cNvSpPr/>
          <p:nvPr/>
        </p:nvSpPr>
        <p:spPr>
          <a:xfrm>
            <a:off x="5646633" y="2665799"/>
            <a:ext cx="71981" cy="9295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5CE40CC-8B75-4139-83C0-B1196BD82433}"/>
              </a:ext>
            </a:extLst>
          </p:cNvPr>
          <p:cNvCxnSpPr>
            <a:cxnSpLocks/>
          </p:cNvCxnSpPr>
          <p:nvPr/>
        </p:nvCxnSpPr>
        <p:spPr>
          <a:xfrm rot="5400000">
            <a:off x="5546126" y="2844596"/>
            <a:ext cx="27432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B16886F-C50D-4FEB-AB82-3CDCD00EF328}"/>
              </a:ext>
            </a:extLst>
          </p:cNvPr>
          <p:cNvSpPr txBox="1"/>
          <p:nvPr/>
        </p:nvSpPr>
        <p:spPr>
          <a:xfrm>
            <a:off x="171249" y="390053"/>
            <a:ext cx="487176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Well Jet Pump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FFD039-DC25-42EA-9ED3-11ABA840EB6B}"/>
              </a:ext>
            </a:extLst>
          </p:cNvPr>
          <p:cNvCxnSpPr>
            <a:cxnSpLocks/>
          </p:cNvCxnSpPr>
          <p:nvPr/>
        </p:nvCxnSpPr>
        <p:spPr>
          <a:xfrm flipH="1">
            <a:off x="2616551" y="3196763"/>
            <a:ext cx="2100268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  <a:effectLst>
            <a:glow rad="101600">
              <a:schemeClr val="tx1">
                <a:lumMod val="90000"/>
                <a:lumOff val="10000"/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3B91117-B2AB-426E-8C0E-FFF952F4577C}"/>
              </a:ext>
            </a:extLst>
          </p:cNvPr>
          <p:cNvCxnSpPr>
            <a:cxnSpLocks/>
          </p:cNvCxnSpPr>
          <p:nvPr/>
        </p:nvCxnSpPr>
        <p:spPr>
          <a:xfrm flipH="1">
            <a:off x="2616550" y="4455052"/>
            <a:ext cx="2100269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  <a:effectLst>
            <a:glow rad="101600">
              <a:schemeClr val="tx1">
                <a:lumMod val="90000"/>
                <a:lumOff val="10000"/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B7C9FE0-FF43-4895-AE64-A553D76A1BD2}"/>
              </a:ext>
            </a:extLst>
          </p:cNvPr>
          <p:cNvSpPr txBox="1"/>
          <p:nvPr/>
        </p:nvSpPr>
        <p:spPr>
          <a:xfrm>
            <a:off x="2676994" y="3569771"/>
            <a:ext cx="1445571" cy="40011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25’ or less</a:t>
            </a:r>
          </a:p>
        </p:txBody>
      </p:sp>
      <p:sp>
        <p:nvSpPr>
          <p:cNvPr id="56" name="Arrow: Up 55">
            <a:extLst>
              <a:ext uri="{FF2B5EF4-FFF2-40B4-BE49-F238E27FC236}">
                <a16:creationId xmlns:a16="http://schemas.microsoft.com/office/drawing/2014/main" id="{434DFD85-720A-4F42-932F-404DD9DD34E9}"/>
              </a:ext>
            </a:extLst>
          </p:cNvPr>
          <p:cNvSpPr/>
          <p:nvPr/>
        </p:nvSpPr>
        <p:spPr>
          <a:xfrm>
            <a:off x="3336704" y="3257978"/>
            <a:ext cx="131562" cy="363193"/>
          </a:xfrm>
          <a:prstGeom prst="upArrow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Up 56">
            <a:extLst>
              <a:ext uri="{FF2B5EF4-FFF2-40B4-BE49-F238E27FC236}">
                <a16:creationId xmlns:a16="http://schemas.microsoft.com/office/drawing/2014/main" id="{391FB3C0-B9FC-4D9B-9205-68E8469C0611}"/>
              </a:ext>
            </a:extLst>
          </p:cNvPr>
          <p:cNvSpPr/>
          <p:nvPr/>
        </p:nvSpPr>
        <p:spPr>
          <a:xfrm flipV="1">
            <a:off x="3333246" y="4018242"/>
            <a:ext cx="131562" cy="363193"/>
          </a:xfrm>
          <a:prstGeom prst="upArrow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6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5" grpId="0"/>
      <p:bldP spid="56" grpId="0" animBg="1"/>
      <p:bldP spid="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F798B6-2F4E-4802-B5AA-F980875F1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353"/>
          <a:stretch/>
        </p:blipFill>
        <p:spPr>
          <a:xfrm>
            <a:off x="0" y="2556758"/>
            <a:ext cx="12192000" cy="33623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52A6A2-3E0C-437C-A9B4-30431E50522A}"/>
              </a:ext>
            </a:extLst>
          </p:cNvPr>
          <p:cNvSpPr/>
          <p:nvPr/>
        </p:nvSpPr>
        <p:spPr>
          <a:xfrm>
            <a:off x="6534978" y="1464987"/>
            <a:ext cx="5617265" cy="2370454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4991CC-45E0-49EC-91F1-82724CEFD350}"/>
              </a:ext>
            </a:extLst>
          </p:cNvPr>
          <p:cNvSpPr/>
          <p:nvPr/>
        </p:nvSpPr>
        <p:spPr>
          <a:xfrm>
            <a:off x="6534976" y="-59634"/>
            <a:ext cx="5617265" cy="1392280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268744-4A7C-449E-A258-42DED3AA17FB}"/>
              </a:ext>
            </a:extLst>
          </p:cNvPr>
          <p:cNvSpPr/>
          <p:nvPr/>
        </p:nvSpPr>
        <p:spPr>
          <a:xfrm>
            <a:off x="6534977" y="1332646"/>
            <a:ext cx="5617265" cy="132340"/>
          </a:xfrm>
          <a:prstGeom prst="rect">
            <a:avLst/>
          </a:prstGeom>
          <a:solidFill>
            <a:srgbClr val="996633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B7DD6A-AA41-4304-AC07-5B6B2B213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29"/>
          <a:stretch/>
        </p:blipFill>
        <p:spPr>
          <a:xfrm>
            <a:off x="6799971" y="2388860"/>
            <a:ext cx="1469386" cy="1505463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F40197-3A9D-4941-9F92-FAEB5A2D1B58}"/>
              </a:ext>
            </a:extLst>
          </p:cNvPr>
          <p:cNvCxnSpPr>
            <a:cxnSpLocks/>
          </p:cNvCxnSpPr>
          <p:nvPr/>
        </p:nvCxnSpPr>
        <p:spPr>
          <a:xfrm flipV="1">
            <a:off x="7264578" y="3689383"/>
            <a:ext cx="457200" cy="1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43C50F-460A-43A4-BB3B-99CF37B1126A}"/>
              </a:ext>
            </a:extLst>
          </p:cNvPr>
          <p:cNvCxnSpPr>
            <a:cxnSpLocks/>
          </p:cNvCxnSpPr>
          <p:nvPr/>
        </p:nvCxnSpPr>
        <p:spPr>
          <a:xfrm flipV="1">
            <a:off x="7721778" y="3689382"/>
            <a:ext cx="9144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Electrical Breaker Box Icon Stock Vector - Illustration of cable ...">
            <a:extLst>
              <a:ext uri="{FF2B5EF4-FFF2-40B4-BE49-F238E27FC236}">
                <a16:creationId xmlns:a16="http://schemas.microsoft.com/office/drawing/2014/main" id="{41A4FD55-C18C-4EE5-8929-EE71949FF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22463" r="29245" b="23188"/>
          <a:stretch/>
        </p:blipFill>
        <p:spPr bwMode="auto">
          <a:xfrm>
            <a:off x="8397172" y="1559998"/>
            <a:ext cx="461027" cy="59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16F0B6B-ED88-4133-9180-7BE32B4DEBF8}"/>
              </a:ext>
            </a:extLst>
          </p:cNvPr>
          <p:cNvSpPr/>
          <p:nvPr/>
        </p:nvSpPr>
        <p:spPr>
          <a:xfrm>
            <a:off x="7447459" y="2296522"/>
            <a:ext cx="45719" cy="9668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612E41-5738-42E2-B4F8-E06C66BB91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9158" y="1236810"/>
            <a:ext cx="2391109" cy="265751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43859F-9B05-422B-9885-A546877BC75E}"/>
              </a:ext>
            </a:extLst>
          </p:cNvPr>
          <p:cNvSpPr/>
          <p:nvPr/>
        </p:nvSpPr>
        <p:spPr>
          <a:xfrm>
            <a:off x="4778829" y="3451660"/>
            <a:ext cx="308830" cy="34063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B11B08-F79F-4833-AA30-ACD4B99E6E2B}"/>
              </a:ext>
            </a:extLst>
          </p:cNvPr>
          <p:cNvSpPr/>
          <p:nvPr/>
        </p:nvSpPr>
        <p:spPr>
          <a:xfrm>
            <a:off x="5547202" y="3494564"/>
            <a:ext cx="862720" cy="332882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7B2EDF-763C-4232-82F0-72D652C8D57D}"/>
              </a:ext>
            </a:extLst>
          </p:cNvPr>
          <p:cNvCxnSpPr>
            <a:cxnSpLocks/>
          </p:cNvCxnSpPr>
          <p:nvPr/>
        </p:nvCxnSpPr>
        <p:spPr>
          <a:xfrm>
            <a:off x="4872248" y="3196763"/>
            <a:ext cx="680449" cy="13559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E6D54CA-F9D7-4B48-B7EB-E397CBCAD4A6}"/>
              </a:ext>
            </a:extLst>
          </p:cNvPr>
          <p:cNvCxnSpPr>
            <a:cxnSpLocks/>
          </p:cNvCxnSpPr>
          <p:nvPr/>
        </p:nvCxnSpPr>
        <p:spPr>
          <a:xfrm rot="5400000">
            <a:off x="3633753" y="4388268"/>
            <a:ext cx="246888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147C13F-4A66-4B39-929B-3660873D29C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1462" y="3353612"/>
            <a:ext cx="341770" cy="145823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B11286F-C516-41CB-BBB0-A5666ECAA27B}"/>
              </a:ext>
            </a:extLst>
          </p:cNvPr>
          <p:cNvCxnSpPr>
            <a:cxnSpLocks/>
          </p:cNvCxnSpPr>
          <p:nvPr/>
        </p:nvCxnSpPr>
        <p:spPr>
          <a:xfrm>
            <a:off x="5683857" y="2834051"/>
            <a:ext cx="109728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026908-5962-4BA1-91FF-15A203A88BAE}"/>
              </a:ext>
            </a:extLst>
          </p:cNvPr>
          <p:cNvCxnSpPr>
            <a:cxnSpLocks/>
          </p:cNvCxnSpPr>
          <p:nvPr/>
        </p:nvCxnSpPr>
        <p:spPr>
          <a:xfrm rot="5400000">
            <a:off x="6279943" y="3253723"/>
            <a:ext cx="9144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75DA17-7B4C-4EA2-9F92-399A3703F535}"/>
              </a:ext>
            </a:extLst>
          </p:cNvPr>
          <p:cNvCxnSpPr>
            <a:cxnSpLocks/>
          </p:cNvCxnSpPr>
          <p:nvPr/>
        </p:nvCxnSpPr>
        <p:spPr>
          <a:xfrm>
            <a:off x="6698498" y="3682568"/>
            <a:ext cx="54864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5DDE2CE-4C2B-4553-923C-EAA8CB2B4BCF}"/>
              </a:ext>
            </a:extLst>
          </p:cNvPr>
          <p:cNvCxnSpPr/>
          <p:nvPr/>
        </p:nvCxnSpPr>
        <p:spPr>
          <a:xfrm>
            <a:off x="8578193" y="2161806"/>
            <a:ext cx="0" cy="137160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F3F665B-C967-4774-A3AE-FCAD4E9EE04B}"/>
              </a:ext>
            </a:extLst>
          </p:cNvPr>
          <p:cNvCxnSpPr>
            <a:cxnSpLocks/>
          </p:cNvCxnSpPr>
          <p:nvPr/>
        </p:nvCxnSpPr>
        <p:spPr>
          <a:xfrm rot="5400000">
            <a:off x="7975146" y="2937069"/>
            <a:ext cx="0" cy="1206093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567E546-9778-4E3E-970E-C6000789EBED}"/>
              </a:ext>
            </a:extLst>
          </p:cNvPr>
          <p:cNvCxnSpPr>
            <a:cxnSpLocks/>
          </p:cNvCxnSpPr>
          <p:nvPr/>
        </p:nvCxnSpPr>
        <p:spPr>
          <a:xfrm rot="5400000">
            <a:off x="6635103" y="3025315"/>
            <a:ext cx="0" cy="457200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355AD2B-9064-4DF7-AE6E-569E5F8F5772}"/>
              </a:ext>
            </a:extLst>
          </p:cNvPr>
          <p:cNvCxnSpPr>
            <a:cxnSpLocks/>
          </p:cNvCxnSpPr>
          <p:nvPr/>
        </p:nvCxnSpPr>
        <p:spPr>
          <a:xfrm flipH="1">
            <a:off x="6852464" y="3553806"/>
            <a:ext cx="464652" cy="9797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7E1A4EF-9B23-432A-A07E-4B0AB583C529}"/>
              </a:ext>
            </a:extLst>
          </p:cNvPr>
          <p:cNvCxnSpPr>
            <a:cxnSpLocks/>
          </p:cNvCxnSpPr>
          <p:nvPr/>
        </p:nvCxnSpPr>
        <p:spPr>
          <a:xfrm>
            <a:off x="6852464" y="3252355"/>
            <a:ext cx="0" cy="311248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08C371B-60FA-43CB-B594-61CB58E09F7A}"/>
              </a:ext>
            </a:extLst>
          </p:cNvPr>
          <p:cNvSpPr/>
          <p:nvPr/>
        </p:nvSpPr>
        <p:spPr>
          <a:xfrm>
            <a:off x="7317116" y="3451660"/>
            <a:ext cx="138258" cy="181922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2990219-D80F-4B49-99B1-2C785856A6E4}"/>
              </a:ext>
            </a:extLst>
          </p:cNvPr>
          <p:cNvSpPr>
            <a:spLocks noChangeAspect="1"/>
          </p:cNvSpPr>
          <p:nvPr/>
        </p:nvSpPr>
        <p:spPr>
          <a:xfrm>
            <a:off x="7514061" y="3494563"/>
            <a:ext cx="120985" cy="12098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2741C1-4D16-461A-AB0C-60E436C9FD21}"/>
              </a:ext>
            </a:extLst>
          </p:cNvPr>
          <p:cNvSpPr/>
          <p:nvPr/>
        </p:nvSpPr>
        <p:spPr>
          <a:xfrm>
            <a:off x="5646633" y="2665799"/>
            <a:ext cx="71981" cy="92959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5CE40CC-8B75-4139-83C0-B1196BD82433}"/>
              </a:ext>
            </a:extLst>
          </p:cNvPr>
          <p:cNvCxnSpPr>
            <a:cxnSpLocks/>
          </p:cNvCxnSpPr>
          <p:nvPr/>
        </p:nvCxnSpPr>
        <p:spPr>
          <a:xfrm rot="5400000">
            <a:off x="5546126" y="2844596"/>
            <a:ext cx="27432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B16886F-C50D-4FEB-AB82-3CDCD00EF328}"/>
              </a:ext>
            </a:extLst>
          </p:cNvPr>
          <p:cNvSpPr txBox="1"/>
          <p:nvPr/>
        </p:nvSpPr>
        <p:spPr>
          <a:xfrm>
            <a:off x="171249" y="390053"/>
            <a:ext cx="4871762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Well Jet Pump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7FFD039-DC25-42EA-9ED3-11ABA840EB6B}"/>
              </a:ext>
            </a:extLst>
          </p:cNvPr>
          <p:cNvCxnSpPr>
            <a:cxnSpLocks/>
          </p:cNvCxnSpPr>
          <p:nvPr/>
        </p:nvCxnSpPr>
        <p:spPr>
          <a:xfrm flipH="1">
            <a:off x="2987391" y="3196763"/>
            <a:ext cx="2100268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  <a:effectLst>
            <a:glow rad="101600">
              <a:schemeClr val="tx1">
                <a:lumMod val="90000"/>
                <a:lumOff val="10000"/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B7C9FE0-FF43-4895-AE64-A553D76A1BD2}"/>
              </a:ext>
            </a:extLst>
          </p:cNvPr>
          <p:cNvSpPr txBox="1"/>
          <p:nvPr/>
        </p:nvSpPr>
        <p:spPr>
          <a:xfrm>
            <a:off x="2854711" y="4134265"/>
            <a:ext cx="1841313" cy="40011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 than 25’</a:t>
            </a:r>
          </a:p>
        </p:txBody>
      </p:sp>
      <p:sp>
        <p:nvSpPr>
          <p:cNvPr id="56" name="Arrow: Up 55">
            <a:extLst>
              <a:ext uri="{FF2B5EF4-FFF2-40B4-BE49-F238E27FC236}">
                <a16:creationId xmlns:a16="http://schemas.microsoft.com/office/drawing/2014/main" id="{434DFD85-720A-4F42-932F-404DD9DD34E9}"/>
              </a:ext>
            </a:extLst>
          </p:cNvPr>
          <p:cNvSpPr/>
          <p:nvPr/>
        </p:nvSpPr>
        <p:spPr>
          <a:xfrm>
            <a:off x="3707544" y="3257977"/>
            <a:ext cx="131562" cy="914400"/>
          </a:xfrm>
          <a:prstGeom prst="upArrow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Arrow: Up 56">
            <a:extLst>
              <a:ext uri="{FF2B5EF4-FFF2-40B4-BE49-F238E27FC236}">
                <a16:creationId xmlns:a16="http://schemas.microsoft.com/office/drawing/2014/main" id="{391FB3C0-B9FC-4D9B-9205-68E8469C0611}"/>
              </a:ext>
            </a:extLst>
          </p:cNvPr>
          <p:cNvSpPr/>
          <p:nvPr/>
        </p:nvSpPr>
        <p:spPr>
          <a:xfrm flipV="1">
            <a:off x="3707544" y="4511396"/>
            <a:ext cx="131562" cy="683929"/>
          </a:xfrm>
          <a:prstGeom prst="upArrow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1D04799-361F-4914-92C7-44CDBE4FB3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219"/>
          <a:stretch/>
        </p:blipFill>
        <p:spPr>
          <a:xfrm>
            <a:off x="5568270" y="2891098"/>
            <a:ext cx="1017365" cy="761887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A7A5C9E-2083-424B-AACA-0968FAF1F7F9}"/>
              </a:ext>
            </a:extLst>
          </p:cNvPr>
          <p:cNvCxnSpPr>
            <a:cxnSpLocks/>
          </p:cNvCxnSpPr>
          <p:nvPr/>
        </p:nvCxnSpPr>
        <p:spPr>
          <a:xfrm>
            <a:off x="4976023" y="3298505"/>
            <a:ext cx="59224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2CCF50C-F946-40C8-A3A0-5C20BA025258}"/>
              </a:ext>
            </a:extLst>
          </p:cNvPr>
          <p:cNvCxnSpPr>
            <a:cxnSpLocks/>
          </p:cNvCxnSpPr>
          <p:nvPr/>
        </p:nvCxnSpPr>
        <p:spPr>
          <a:xfrm>
            <a:off x="4974923" y="3274887"/>
            <a:ext cx="0" cy="228600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3B91117-B2AB-426E-8C0E-FFF952F4577C}"/>
              </a:ext>
            </a:extLst>
          </p:cNvPr>
          <p:cNvCxnSpPr>
            <a:cxnSpLocks/>
          </p:cNvCxnSpPr>
          <p:nvPr/>
        </p:nvCxnSpPr>
        <p:spPr>
          <a:xfrm flipH="1">
            <a:off x="3002963" y="5267741"/>
            <a:ext cx="2100269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  <a:effectLst>
            <a:glow rad="101600">
              <a:schemeClr val="tx1">
                <a:lumMod val="90000"/>
                <a:lumOff val="10000"/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6DAA523-E32C-4E8C-9DAD-86EB5A574C7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6348" y="-51509"/>
            <a:ext cx="1695687" cy="562053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43BF916-0674-4255-8537-4D0FE3DEE081}"/>
              </a:ext>
            </a:extLst>
          </p:cNvPr>
          <p:cNvSpPr/>
          <p:nvPr/>
        </p:nvSpPr>
        <p:spPr>
          <a:xfrm>
            <a:off x="4775905" y="5262771"/>
            <a:ext cx="312733" cy="1595223"/>
          </a:xfrm>
          <a:prstGeom prst="rect">
            <a:avLst/>
          </a:prstGeom>
          <a:solidFill>
            <a:srgbClr val="00B0F0">
              <a:alpha val="29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30D7FE-1623-4093-A57B-45F713ECE2F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14" b="16396"/>
          <a:stretch/>
        </p:blipFill>
        <p:spPr>
          <a:xfrm>
            <a:off x="4828738" y="5559684"/>
            <a:ext cx="266708" cy="4173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F138508-B15B-4307-BFF2-24AD6D1420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49" t="-1872" r="27613" b="1872"/>
          <a:stretch/>
        </p:blipFill>
        <p:spPr>
          <a:xfrm>
            <a:off x="4801593" y="6277482"/>
            <a:ext cx="209123" cy="467434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3BDF76B-193F-49ED-A2D6-7746B0E77DCA}"/>
              </a:ext>
            </a:extLst>
          </p:cNvPr>
          <p:cNvCxnSpPr>
            <a:cxnSpLocks/>
          </p:cNvCxnSpPr>
          <p:nvPr/>
        </p:nvCxnSpPr>
        <p:spPr>
          <a:xfrm>
            <a:off x="4895501" y="5977081"/>
            <a:ext cx="0" cy="34222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2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 animBg="1"/>
      <p:bldP spid="57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3C35C-5491-424C-994C-CB099D3F0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634" y="2965312"/>
            <a:ext cx="1981200" cy="25908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7443F4-75AE-45E8-9E9F-306FBA266B57}"/>
              </a:ext>
            </a:extLst>
          </p:cNvPr>
          <p:cNvCxnSpPr>
            <a:cxnSpLocks/>
          </p:cNvCxnSpPr>
          <p:nvPr/>
        </p:nvCxnSpPr>
        <p:spPr>
          <a:xfrm>
            <a:off x="6059634" y="4440489"/>
            <a:ext cx="194923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0856D4B-247A-4365-801B-B9CD404B4C1E}"/>
              </a:ext>
            </a:extLst>
          </p:cNvPr>
          <p:cNvSpPr txBox="1"/>
          <p:nvPr/>
        </p:nvSpPr>
        <p:spPr>
          <a:xfrm>
            <a:off x="7949765" y="62636"/>
            <a:ext cx="4143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does the Pressure Tank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ACF91-B300-4D28-B044-787460038096}"/>
              </a:ext>
            </a:extLst>
          </p:cNvPr>
          <p:cNvSpPr txBox="1"/>
          <p:nvPr/>
        </p:nvSpPr>
        <p:spPr>
          <a:xfrm>
            <a:off x="8356284" y="4248492"/>
            <a:ext cx="2596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Sealed Diaphragm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340261-2EEE-49C7-BC91-9D771428B4A1}"/>
              </a:ext>
            </a:extLst>
          </p:cNvPr>
          <p:cNvSpPr txBox="1"/>
          <p:nvPr/>
        </p:nvSpPr>
        <p:spPr>
          <a:xfrm>
            <a:off x="6616842" y="4517072"/>
            <a:ext cx="1077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4C029-4280-4B81-8E81-EF7FF1DEDE72}"/>
              </a:ext>
            </a:extLst>
          </p:cNvPr>
          <p:cNvSpPr txBox="1"/>
          <p:nvPr/>
        </p:nvSpPr>
        <p:spPr>
          <a:xfrm>
            <a:off x="6491730" y="3619074"/>
            <a:ext cx="1077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35F7BD-D135-44C7-A9F2-B600D8A4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468" y="1600596"/>
            <a:ext cx="2033020" cy="3048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74F5B5-D2ED-4067-B0E7-F58285E0279A}"/>
              </a:ext>
            </a:extLst>
          </p:cNvPr>
          <p:cNvSpPr txBox="1"/>
          <p:nvPr/>
        </p:nvSpPr>
        <p:spPr>
          <a:xfrm>
            <a:off x="8246997" y="1085730"/>
            <a:ext cx="3639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makes the water system i.e. pump cycle “automatic”</a:t>
            </a:r>
          </a:p>
        </p:txBody>
      </p:sp>
      <p:sp>
        <p:nvSpPr>
          <p:cNvPr id="11" name="Arrow: Up-Down 10">
            <a:extLst>
              <a:ext uri="{FF2B5EF4-FFF2-40B4-BE49-F238E27FC236}">
                <a16:creationId xmlns:a16="http://schemas.microsoft.com/office/drawing/2014/main" id="{A6E0F1AC-5E52-41B7-8F54-8DFD081A4D51}"/>
              </a:ext>
            </a:extLst>
          </p:cNvPr>
          <p:cNvSpPr/>
          <p:nvPr/>
        </p:nvSpPr>
        <p:spPr>
          <a:xfrm>
            <a:off x="8137709" y="4180631"/>
            <a:ext cx="218575" cy="559937"/>
          </a:xfrm>
          <a:prstGeom prst="up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1459B7-E751-4BC5-A2A2-F302791E7533}"/>
              </a:ext>
            </a:extLst>
          </p:cNvPr>
          <p:cNvSpPr txBox="1"/>
          <p:nvPr/>
        </p:nvSpPr>
        <p:spPr>
          <a:xfrm>
            <a:off x="309287" y="625515"/>
            <a:ext cx="5437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no water in the pressure tank.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FE750E-D526-4517-94F1-2DE9736E84EB}"/>
              </a:ext>
            </a:extLst>
          </p:cNvPr>
          <p:cNvSpPr txBox="1"/>
          <p:nvPr/>
        </p:nvSpPr>
        <p:spPr>
          <a:xfrm>
            <a:off x="75267" y="199577"/>
            <a:ext cx="5071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RULE of THUMB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633626-7092-419C-8B9C-AEC62201FA79}"/>
              </a:ext>
            </a:extLst>
          </p:cNvPr>
          <p:cNvSpPr txBox="1"/>
          <p:nvPr/>
        </p:nvSpPr>
        <p:spPr>
          <a:xfrm>
            <a:off x="305269" y="1120864"/>
            <a:ext cx="5437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 pressure in the tank needs to be 2-3 lbs. below the “cut in” pressure of the pressure switch..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7B859A-4B6A-4B22-9E81-17C0D81936CA}"/>
              </a:ext>
            </a:extLst>
          </p:cNvPr>
          <p:cNvSpPr txBox="1"/>
          <p:nvPr/>
        </p:nvSpPr>
        <p:spPr>
          <a:xfrm>
            <a:off x="309287" y="2422509"/>
            <a:ext cx="5437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 pressure can be checked and adjusted through the snifter valve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72E456-8BD8-4DEF-BF58-D16CE60AE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73" y="3429000"/>
            <a:ext cx="5248303" cy="215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0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 animBg="1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AD307A5-FBE7-4D51-9AC8-31856A2091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104" y="1150594"/>
            <a:ext cx="2656840" cy="45723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D3C3D8-E3C8-4B38-AB01-DE0B7DBBAF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3429" y="751602"/>
            <a:ext cx="3950543" cy="30116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19502F-3932-44F8-A45B-81A0CBC23B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3573" y="258849"/>
            <a:ext cx="3694471" cy="33122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BEC1E6-D050-4104-A413-B2DCF78F08E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7098" y="3347720"/>
            <a:ext cx="5070938" cy="23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97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D1200-B01B-4861-BAF5-6D2F45FC9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80" y="902040"/>
            <a:ext cx="7829550" cy="3800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231E87-AFD5-4757-8B00-B48AC9C257F3}"/>
              </a:ext>
            </a:extLst>
          </p:cNvPr>
          <p:cNvSpPr txBox="1"/>
          <p:nvPr/>
        </p:nvSpPr>
        <p:spPr>
          <a:xfrm>
            <a:off x="401620" y="2950915"/>
            <a:ext cx="318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From Pump / Water source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54113-9E21-440B-AAE3-057C040B31BA}"/>
              </a:ext>
            </a:extLst>
          </p:cNvPr>
          <p:cNvSpPr txBox="1"/>
          <p:nvPr/>
        </p:nvSpPr>
        <p:spPr>
          <a:xfrm>
            <a:off x="9661162" y="2950915"/>
            <a:ext cx="2175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House / Service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C024B-253E-4DF7-84BC-FDE2632A6729}"/>
              </a:ext>
            </a:extLst>
          </p:cNvPr>
          <p:cNvSpPr txBox="1"/>
          <p:nvPr/>
        </p:nvSpPr>
        <p:spPr>
          <a:xfrm>
            <a:off x="4380217" y="2348388"/>
            <a:ext cx="20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Empty Tank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C18D3E-8E72-4C4D-8CE8-791947B596D7}"/>
              </a:ext>
            </a:extLst>
          </p:cNvPr>
          <p:cNvSpPr txBox="1"/>
          <p:nvPr/>
        </p:nvSpPr>
        <p:spPr>
          <a:xfrm>
            <a:off x="4092540" y="4561141"/>
            <a:ext cx="2070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30/50        Pressure Switch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B7400-4C62-4C31-AC75-31164907E4BD}"/>
              </a:ext>
            </a:extLst>
          </p:cNvPr>
          <p:cNvSpPr txBox="1"/>
          <p:nvPr/>
        </p:nvSpPr>
        <p:spPr>
          <a:xfrm>
            <a:off x="4559697" y="1542334"/>
            <a:ext cx="11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28 psi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B72A8-3067-42BF-9AC0-36A39D4478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4331097" y="3908733"/>
            <a:ext cx="457200" cy="457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153A67-E946-4902-BC93-8D75DBAFF3A5}"/>
              </a:ext>
            </a:extLst>
          </p:cNvPr>
          <p:cNvSpPr/>
          <p:nvPr/>
        </p:nvSpPr>
        <p:spPr>
          <a:xfrm>
            <a:off x="9574777" y="4087241"/>
            <a:ext cx="2175218" cy="1060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55418-FD08-4913-AA27-A016A6B9AFFA}"/>
              </a:ext>
            </a:extLst>
          </p:cNvPr>
          <p:cNvSpPr txBox="1"/>
          <p:nvPr/>
        </p:nvSpPr>
        <p:spPr>
          <a:xfrm>
            <a:off x="9030335" y="4517849"/>
            <a:ext cx="59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255302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1526C-779E-43F0-9938-EB6272B08FE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591" y="949784"/>
            <a:ext cx="8639175" cy="409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189DE9-4461-45FE-8F80-0A7A0A419547}"/>
              </a:ext>
            </a:extLst>
          </p:cNvPr>
          <p:cNvSpPr txBox="1"/>
          <p:nvPr/>
        </p:nvSpPr>
        <p:spPr>
          <a:xfrm>
            <a:off x="4092540" y="4561141"/>
            <a:ext cx="2070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30/50        Pressure Switch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AD2DBE-538C-4ABD-B5A5-9807CE9CDC9B}"/>
              </a:ext>
            </a:extLst>
          </p:cNvPr>
          <p:cNvSpPr txBox="1"/>
          <p:nvPr/>
        </p:nvSpPr>
        <p:spPr>
          <a:xfrm>
            <a:off x="4559697" y="1542334"/>
            <a:ext cx="11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28 psi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2EF5D1-6089-4E87-9BE3-EEF3D63CB2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4331097" y="3908733"/>
            <a:ext cx="4572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3E3409-E9B1-4A2A-8A83-963C69685211}"/>
              </a:ext>
            </a:extLst>
          </p:cNvPr>
          <p:cNvSpPr txBox="1"/>
          <p:nvPr/>
        </p:nvSpPr>
        <p:spPr>
          <a:xfrm>
            <a:off x="401619" y="2950915"/>
            <a:ext cx="2480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Starts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0824F9-D5AE-4AB7-BB59-1BA6BE5E74C0}"/>
              </a:ext>
            </a:extLst>
          </p:cNvPr>
          <p:cNvSpPr txBox="1"/>
          <p:nvPr/>
        </p:nvSpPr>
        <p:spPr>
          <a:xfrm>
            <a:off x="9661163" y="2950915"/>
            <a:ext cx="20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Service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88DD2A-EBBA-4D13-932D-2F3ED3DACC69}"/>
              </a:ext>
            </a:extLst>
          </p:cNvPr>
          <p:cNvSpPr/>
          <p:nvPr/>
        </p:nvSpPr>
        <p:spPr>
          <a:xfrm>
            <a:off x="9574777" y="4087241"/>
            <a:ext cx="2175218" cy="1060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6DC6EE-C961-42D1-A23C-E9D254EF7E8E}"/>
              </a:ext>
            </a:extLst>
          </p:cNvPr>
          <p:cNvSpPr txBox="1"/>
          <p:nvPr/>
        </p:nvSpPr>
        <p:spPr>
          <a:xfrm>
            <a:off x="9030335" y="4517849"/>
            <a:ext cx="59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11184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17FCE7-40B8-4E62-BBAB-543D792E92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75974" y="1129943"/>
            <a:ext cx="3514725" cy="3848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738E77-0C39-4428-B88B-4CB26D0D212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6474" y="3588730"/>
            <a:ext cx="8353425" cy="10572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247320-DB83-4C69-8FCA-86B449D4AF37}"/>
              </a:ext>
            </a:extLst>
          </p:cNvPr>
          <p:cNvSpPr txBox="1"/>
          <p:nvPr/>
        </p:nvSpPr>
        <p:spPr>
          <a:xfrm>
            <a:off x="7901016" y="283530"/>
            <a:ext cx="4143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Pressure Tank… How does it work?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EB5AFA-C6C7-4168-AD1F-71E7EC3F7D0A}"/>
              </a:ext>
            </a:extLst>
          </p:cNvPr>
          <p:cNvSpPr txBox="1"/>
          <p:nvPr/>
        </p:nvSpPr>
        <p:spPr>
          <a:xfrm>
            <a:off x="4559697" y="1542334"/>
            <a:ext cx="11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38 psi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1FF773-16B3-4771-BFD2-3A4B08B0E5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4331097" y="3908733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F9C213-EE14-4881-9AD3-DB7B593D942E}"/>
              </a:ext>
            </a:extLst>
          </p:cNvPr>
          <p:cNvSpPr txBox="1"/>
          <p:nvPr/>
        </p:nvSpPr>
        <p:spPr>
          <a:xfrm>
            <a:off x="9661163" y="2950915"/>
            <a:ext cx="20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Service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8B22D8-45A6-49BE-8BA2-81ADB5A0290B}"/>
              </a:ext>
            </a:extLst>
          </p:cNvPr>
          <p:cNvSpPr txBox="1"/>
          <p:nvPr/>
        </p:nvSpPr>
        <p:spPr>
          <a:xfrm>
            <a:off x="401619" y="2950915"/>
            <a:ext cx="2929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Running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A52E9F-231E-4558-8DC2-ABCCDD31F3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696" y="3087509"/>
            <a:ext cx="1200150" cy="6572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F1A9AA-A9A4-46A1-BFD0-14859BF5BD23}"/>
              </a:ext>
            </a:extLst>
          </p:cNvPr>
          <p:cNvSpPr/>
          <p:nvPr/>
        </p:nvSpPr>
        <p:spPr>
          <a:xfrm>
            <a:off x="9574777" y="4087241"/>
            <a:ext cx="2175218" cy="1060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6589A2-DAD4-4D63-B21E-8F25C4B9806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348" y="958332"/>
            <a:ext cx="3105150" cy="3667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CD0C24-70BD-4699-A44F-389FC31B1A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6474" y="3588730"/>
            <a:ext cx="8353425" cy="1057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718BC-727F-4277-A44D-5420B80D7A1A}"/>
              </a:ext>
            </a:extLst>
          </p:cNvPr>
          <p:cNvSpPr txBox="1"/>
          <p:nvPr/>
        </p:nvSpPr>
        <p:spPr>
          <a:xfrm>
            <a:off x="4559697" y="1413909"/>
            <a:ext cx="11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48 psi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63D885-BD20-49B1-B6A8-3138D78F56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4331097" y="3908733"/>
            <a:ext cx="4572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EF3BD-FEC4-4047-8E16-278D9C04FD8E}"/>
              </a:ext>
            </a:extLst>
          </p:cNvPr>
          <p:cNvSpPr txBox="1"/>
          <p:nvPr/>
        </p:nvSpPr>
        <p:spPr>
          <a:xfrm>
            <a:off x="9661163" y="2950915"/>
            <a:ext cx="20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C22FD6-79C8-4D92-9E72-D6BD27D68DEA}"/>
              </a:ext>
            </a:extLst>
          </p:cNvPr>
          <p:cNvSpPr txBox="1"/>
          <p:nvPr/>
        </p:nvSpPr>
        <p:spPr>
          <a:xfrm>
            <a:off x="401619" y="2950915"/>
            <a:ext cx="2747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Running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CF15C2-8F2D-4452-8008-63A7C57C0D0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0696" y="3087509"/>
            <a:ext cx="1200150" cy="6572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4C671B-466A-49C8-94C0-3610994A18CF}"/>
              </a:ext>
            </a:extLst>
          </p:cNvPr>
          <p:cNvSpPr/>
          <p:nvPr/>
        </p:nvSpPr>
        <p:spPr>
          <a:xfrm>
            <a:off x="9574777" y="4087241"/>
            <a:ext cx="2175218" cy="1060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87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44F8B5-0024-4F5E-B079-2EFCE502A6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348" y="958332"/>
            <a:ext cx="3105150" cy="3667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15846A-10AB-4F9F-A194-9D15BB0939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6474" y="3588730"/>
            <a:ext cx="8353425" cy="1057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01C45E-D8A7-462E-97E4-23C65EB10127}"/>
              </a:ext>
            </a:extLst>
          </p:cNvPr>
          <p:cNvSpPr txBox="1"/>
          <p:nvPr/>
        </p:nvSpPr>
        <p:spPr>
          <a:xfrm>
            <a:off x="4559697" y="1413909"/>
            <a:ext cx="11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50 psi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57626B-680D-4175-A7D9-283C8D086B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4331097" y="3908733"/>
            <a:ext cx="4572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F28B0E-609B-42EE-B727-29F255E655EA}"/>
              </a:ext>
            </a:extLst>
          </p:cNvPr>
          <p:cNvSpPr txBox="1"/>
          <p:nvPr/>
        </p:nvSpPr>
        <p:spPr>
          <a:xfrm>
            <a:off x="9661163" y="2950915"/>
            <a:ext cx="20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43FDB-EE30-4096-AB01-DDD02469949D}"/>
              </a:ext>
            </a:extLst>
          </p:cNvPr>
          <p:cNvSpPr txBox="1"/>
          <p:nvPr/>
        </p:nvSpPr>
        <p:spPr>
          <a:xfrm>
            <a:off x="401620" y="2950915"/>
            <a:ext cx="278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Shut- off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3537B1-6992-4B49-9BA9-E6FFCB182B85}"/>
              </a:ext>
            </a:extLst>
          </p:cNvPr>
          <p:cNvSpPr/>
          <p:nvPr/>
        </p:nvSpPr>
        <p:spPr>
          <a:xfrm>
            <a:off x="9574777" y="4087241"/>
            <a:ext cx="2175218" cy="1060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5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579A75-ACBC-4B7B-8A0F-2382E8960DC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348" y="958332"/>
            <a:ext cx="3105150" cy="3667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D1A727-8AFF-4488-867C-B155CCC0D0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854"/>
          <a:stretch/>
        </p:blipFill>
        <p:spPr>
          <a:xfrm>
            <a:off x="1626475" y="3588730"/>
            <a:ext cx="7446692" cy="1057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C8A1D1-88BE-4F9E-A1D3-0CE73BD37CCB}"/>
              </a:ext>
            </a:extLst>
          </p:cNvPr>
          <p:cNvSpPr txBox="1"/>
          <p:nvPr/>
        </p:nvSpPr>
        <p:spPr>
          <a:xfrm>
            <a:off x="4559697" y="1413909"/>
            <a:ext cx="11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50 psi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24164-CED4-4142-ABE4-8098509ADDA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4331097" y="3908733"/>
            <a:ext cx="457200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770073-04CA-4B82-860C-013D57B8E23E}"/>
              </a:ext>
            </a:extLst>
          </p:cNvPr>
          <p:cNvSpPr txBox="1"/>
          <p:nvPr/>
        </p:nvSpPr>
        <p:spPr>
          <a:xfrm>
            <a:off x="9661163" y="2950915"/>
            <a:ext cx="20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FBE867-F487-4AAA-BB30-88FAFD542D8C}"/>
              </a:ext>
            </a:extLst>
          </p:cNvPr>
          <p:cNvSpPr txBox="1"/>
          <p:nvPr/>
        </p:nvSpPr>
        <p:spPr>
          <a:xfrm>
            <a:off x="401620" y="2950915"/>
            <a:ext cx="185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Pump Shut- off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68430E-B2C2-4CFB-98A8-45EDE1F29BC6}"/>
              </a:ext>
            </a:extLst>
          </p:cNvPr>
          <p:cNvSpPr txBox="1"/>
          <p:nvPr/>
        </p:nvSpPr>
        <p:spPr>
          <a:xfrm>
            <a:off x="8620018" y="3276144"/>
            <a:ext cx="3520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Demand for water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BBB5E9-5187-4F8C-846B-3E344FA9E7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4510696" y="1973492"/>
            <a:ext cx="1200150" cy="657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4AAFDB-25F7-4CEA-BCD8-91CE5D8D7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662"/>
          <a:stretch/>
        </p:blipFill>
        <p:spPr>
          <a:xfrm>
            <a:off x="9009039" y="3597266"/>
            <a:ext cx="947084" cy="10572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84745E-3372-4FEB-9FE4-D699B387589D}"/>
              </a:ext>
            </a:extLst>
          </p:cNvPr>
          <p:cNvSpPr/>
          <p:nvPr/>
        </p:nvSpPr>
        <p:spPr>
          <a:xfrm>
            <a:off x="9574777" y="4087241"/>
            <a:ext cx="2175218" cy="1060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9B6149-A33F-435E-8628-FEBE7BE007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07" t="15883" r="16134" b="15619"/>
          <a:stretch/>
        </p:blipFill>
        <p:spPr>
          <a:xfrm>
            <a:off x="9002482" y="3954453"/>
            <a:ext cx="642981" cy="3657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1D9282-CD1E-4DAE-8383-43D423ABF3C4}"/>
              </a:ext>
            </a:extLst>
          </p:cNvPr>
          <p:cNvSpPr/>
          <p:nvPr/>
        </p:nvSpPr>
        <p:spPr>
          <a:xfrm>
            <a:off x="9634831" y="4095777"/>
            <a:ext cx="2175218" cy="10609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9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72B34-0901-46D6-9C85-A8309EA425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0271" y="1127802"/>
            <a:ext cx="3514725" cy="3848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2DF876-3685-4548-AA44-CBBCBC340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0854"/>
          <a:stretch/>
        </p:blipFill>
        <p:spPr>
          <a:xfrm>
            <a:off x="1626475" y="3588730"/>
            <a:ext cx="7446692" cy="1057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551608-DB87-49B7-B4FA-1C34086C36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07" t="15883" r="16134" b="15619"/>
          <a:stretch/>
        </p:blipFill>
        <p:spPr>
          <a:xfrm>
            <a:off x="9032816" y="3933920"/>
            <a:ext cx="642981" cy="365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993A1D-3E3B-47EA-AA52-1F21519FD9B4}"/>
              </a:ext>
            </a:extLst>
          </p:cNvPr>
          <p:cNvSpPr txBox="1"/>
          <p:nvPr/>
        </p:nvSpPr>
        <p:spPr>
          <a:xfrm>
            <a:off x="9661163" y="2950915"/>
            <a:ext cx="20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Service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B20602-B50B-499D-8B38-D83CC1616C10}"/>
              </a:ext>
            </a:extLst>
          </p:cNvPr>
          <p:cNvSpPr txBox="1"/>
          <p:nvPr/>
        </p:nvSpPr>
        <p:spPr>
          <a:xfrm>
            <a:off x="401620" y="2950915"/>
            <a:ext cx="185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Pump Shut- off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35FF91-6F92-41C2-84C8-5A2786C26F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81" t="16460" r="23784" b="50001"/>
          <a:stretch/>
        </p:blipFill>
        <p:spPr>
          <a:xfrm>
            <a:off x="9639423" y="4024057"/>
            <a:ext cx="2175218" cy="159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122D4D-F2C2-46E8-A85F-93E46C30222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4510696" y="2913646"/>
            <a:ext cx="1200150" cy="657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58578A-F41E-4786-A1CE-E80B5660560C}"/>
              </a:ext>
            </a:extLst>
          </p:cNvPr>
          <p:cNvSpPr txBox="1"/>
          <p:nvPr/>
        </p:nvSpPr>
        <p:spPr>
          <a:xfrm>
            <a:off x="4559697" y="1542334"/>
            <a:ext cx="11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38 psi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235521-D91F-422D-B918-027312E1B10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4331097" y="3908733"/>
            <a:ext cx="457200" cy="457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35BAF8-0E86-42F7-BAA6-4A24C4F56CD4}"/>
              </a:ext>
            </a:extLst>
          </p:cNvPr>
          <p:cNvSpPr txBox="1"/>
          <p:nvPr/>
        </p:nvSpPr>
        <p:spPr>
          <a:xfrm>
            <a:off x="8620018" y="3279544"/>
            <a:ext cx="342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Demand for water</a:t>
            </a:r>
          </a:p>
        </p:txBody>
      </p:sp>
    </p:spTree>
    <p:extLst>
      <p:ext uri="{BB962C8B-B14F-4D97-AF65-F5344CB8AC3E}">
        <p14:creationId xmlns:p14="http://schemas.microsoft.com/office/powerpoint/2010/main" val="4309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FB84B-352D-4254-9331-D04F0EF34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326"/>
          <a:stretch/>
        </p:blipFill>
        <p:spPr>
          <a:xfrm>
            <a:off x="1413391" y="1002405"/>
            <a:ext cx="7640457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DC4EE-6723-49D2-AD04-EC184DCE7544}"/>
              </a:ext>
            </a:extLst>
          </p:cNvPr>
          <p:cNvSpPr txBox="1"/>
          <p:nvPr/>
        </p:nvSpPr>
        <p:spPr>
          <a:xfrm>
            <a:off x="4559697" y="1542334"/>
            <a:ext cx="111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30 psi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9F994-61B2-4C7B-89B8-53D350410039}"/>
              </a:ext>
            </a:extLst>
          </p:cNvPr>
          <p:cNvSpPr txBox="1"/>
          <p:nvPr/>
        </p:nvSpPr>
        <p:spPr>
          <a:xfrm>
            <a:off x="9661163" y="2950915"/>
            <a:ext cx="207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Service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81E00-2327-4BBF-8039-DFC3CE9FB997}"/>
              </a:ext>
            </a:extLst>
          </p:cNvPr>
          <p:cNvSpPr txBox="1"/>
          <p:nvPr/>
        </p:nvSpPr>
        <p:spPr>
          <a:xfrm>
            <a:off x="401620" y="2950915"/>
            <a:ext cx="2618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Starts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8BF0F-998F-4A88-B746-1C0F6A100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1" t="16460" r="23784" b="50001"/>
          <a:stretch/>
        </p:blipFill>
        <p:spPr>
          <a:xfrm>
            <a:off x="9608675" y="4039122"/>
            <a:ext cx="2175218" cy="159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80488B-61E4-42D3-AB30-27A06C2C10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4517851" y="2663022"/>
            <a:ext cx="1200150" cy="657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868A60-3553-46DF-BA02-7CF937A773C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60000">
            <a:off x="4331097" y="3908733"/>
            <a:ext cx="4572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AA0AED-6ADF-4A6B-BE8F-DFCF70495FD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07" t="15883" r="16134" b="15619"/>
          <a:stretch/>
        </p:blipFill>
        <p:spPr>
          <a:xfrm>
            <a:off x="9032816" y="3933920"/>
            <a:ext cx="642981" cy="365760"/>
          </a:xfrm>
          <a:prstGeom prst="rect">
            <a:avLst/>
          </a:prstGeom>
        </p:spPr>
      </p:pic>
      <p:sp>
        <p:nvSpPr>
          <p:cNvPr id="11" name="Arrow: Bent 10">
            <a:extLst>
              <a:ext uri="{FF2B5EF4-FFF2-40B4-BE49-F238E27FC236}">
                <a16:creationId xmlns:a16="http://schemas.microsoft.com/office/drawing/2014/main" id="{4049E324-2721-445E-BFC2-CF3622E063AB}"/>
              </a:ext>
            </a:extLst>
          </p:cNvPr>
          <p:cNvSpPr/>
          <p:nvPr/>
        </p:nvSpPr>
        <p:spPr>
          <a:xfrm rot="16200000" flipV="1">
            <a:off x="3116378" y="3327433"/>
            <a:ext cx="882171" cy="3481091"/>
          </a:xfrm>
          <a:prstGeom prst="ben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2023C57-3848-40BF-9690-F9CD42877ED2}"/>
              </a:ext>
            </a:extLst>
          </p:cNvPr>
          <p:cNvSpPr/>
          <p:nvPr/>
        </p:nvSpPr>
        <p:spPr>
          <a:xfrm>
            <a:off x="1830753" y="5237912"/>
            <a:ext cx="8917619" cy="36448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3A0131-D0AA-43F7-BD40-CA22BCBC7BBE}"/>
              </a:ext>
            </a:extLst>
          </p:cNvPr>
          <p:cNvSpPr txBox="1"/>
          <p:nvPr/>
        </p:nvSpPr>
        <p:spPr>
          <a:xfrm>
            <a:off x="8620018" y="3279544"/>
            <a:ext cx="3427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Demand for water</a:t>
            </a:r>
          </a:p>
        </p:txBody>
      </p:sp>
    </p:spTree>
    <p:extLst>
      <p:ext uri="{BB962C8B-B14F-4D97-AF65-F5344CB8AC3E}">
        <p14:creationId xmlns:p14="http://schemas.microsoft.com/office/powerpoint/2010/main" val="356440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55FA9-1D29-443D-BC59-229272F794D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6542" y="493089"/>
            <a:ext cx="3105150" cy="3667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D3CC19-7EC8-45A4-A6F9-9E2AC25483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9407" y="576802"/>
            <a:ext cx="3790950" cy="3952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3518F-AB96-43D1-A22E-E2D634D10A7A}"/>
              </a:ext>
            </a:extLst>
          </p:cNvPr>
          <p:cNvSpPr txBox="1"/>
          <p:nvPr/>
        </p:nvSpPr>
        <p:spPr>
          <a:xfrm>
            <a:off x="7519365" y="1834012"/>
            <a:ext cx="4143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Drawdown (gals)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7F5DCB-1E43-4986-BB54-59AC7A1C070A}"/>
              </a:ext>
            </a:extLst>
          </p:cNvPr>
          <p:cNvCxnSpPr/>
          <p:nvPr/>
        </p:nvCxnSpPr>
        <p:spPr>
          <a:xfrm>
            <a:off x="2440547" y="1262135"/>
            <a:ext cx="5325414" cy="0"/>
          </a:xfrm>
          <a:prstGeom prst="line">
            <a:avLst/>
          </a:prstGeom>
          <a:ln w="317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BC6B2F-64EB-4401-9E40-AB1FB75B2561}"/>
              </a:ext>
            </a:extLst>
          </p:cNvPr>
          <p:cNvCxnSpPr/>
          <p:nvPr/>
        </p:nvCxnSpPr>
        <p:spPr>
          <a:xfrm>
            <a:off x="5074882" y="3095228"/>
            <a:ext cx="2743200" cy="0"/>
          </a:xfrm>
          <a:prstGeom prst="line">
            <a:avLst/>
          </a:prstGeom>
          <a:ln w="317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E34B45-765A-4D81-A8AA-4E5B4BD6AC33}"/>
              </a:ext>
            </a:extLst>
          </p:cNvPr>
          <p:cNvSpPr txBox="1"/>
          <p:nvPr/>
        </p:nvSpPr>
        <p:spPr>
          <a:xfrm>
            <a:off x="0" y="411363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Amount of water tank provides between pump cycles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BBFBEF-EF64-4424-8A24-D2577AB7DF3F}"/>
              </a:ext>
            </a:extLst>
          </p:cNvPr>
          <p:cNvSpPr txBox="1"/>
          <p:nvPr/>
        </p:nvSpPr>
        <p:spPr>
          <a:xfrm>
            <a:off x="-1" y="476406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Drawdown will vary based on switch settings i.e.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Lower the pressure switch setting the more the drawdown</a:t>
            </a:r>
          </a:p>
        </p:txBody>
      </p:sp>
    </p:spTree>
    <p:extLst>
      <p:ext uri="{BB962C8B-B14F-4D97-AF65-F5344CB8AC3E}">
        <p14:creationId xmlns:p14="http://schemas.microsoft.com/office/powerpoint/2010/main" val="280975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DE38B-4199-4A52-B320-EB4FEB285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4" r="25757" b="4278"/>
          <a:stretch/>
        </p:blipFill>
        <p:spPr>
          <a:xfrm>
            <a:off x="251548" y="900505"/>
            <a:ext cx="1744892" cy="4880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8557F2-6839-4111-9991-E047B7330C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45" y="1413714"/>
            <a:ext cx="2356512" cy="3383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B189EE-6356-46F3-9D45-3DBA9DEBBB3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120" y="1413714"/>
            <a:ext cx="2029968" cy="3383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D4AA5A-7C2C-4BC3-8C96-924FBC611CF3}"/>
              </a:ext>
            </a:extLst>
          </p:cNvPr>
          <p:cNvSpPr txBox="1"/>
          <p:nvPr/>
        </p:nvSpPr>
        <p:spPr>
          <a:xfrm>
            <a:off x="956319" y="285696"/>
            <a:ext cx="4533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42 gallon Galvanized Pressure Tank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5888E-1952-4186-B370-29554666E41B}"/>
              </a:ext>
            </a:extLst>
          </p:cNvPr>
          <p:cNvSpPr txBox="1"/>
          <p:nvPr/>
        </p:nvSpPr>
        <p:spPr>
          <a:xfrm>
            <a:off x="6743382" y="336496"/>
            <a:ext cx="4533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gallon Captive Air Pressure Tank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401F8-F9F8-4381-AAEB-E1EE9DFE45FB}"/>
              </a:ext>
            </a:extLst>
          </p:cNvPr>
          <p:cNvSpPr txBox="1"/>
          <p:nvPr/>
        </p:nvSpPr>
        <p:spPr>
          <a:xfrm>
            <a:off x="5489682" y="3839502"/>
            <a:ext cx="1940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6.2 gal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E4774-14D5-4FB8-9F51-DD540061252D}"/>
              </a:ext>
            </a:extLst>
          </p:cNvPr>
          <p:cNvSpPr txBox="1"/>
          <p:nvPr/>
        </p:nvSpPr>
        <p:spPr>
          <a:xfrm>
            <a:off x="3629376" y="2351782"/>
            <a:ext cx="19404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30/50 Switch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38A32-56A8-46D9-8BCB-F04A00B8C0C0}"/>
              </a:ext>
            </a:extLst>
          </p:cNvPr>
          <p:cNvSpPr txBox="1"/>
          <p:nvPr/>
        </p:nvSpPr>
        <p:spPr>
          <a:xfrm>
            <a:off x="1801134" y="3839502"/>
            <a:ext cx="1940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6.0 gal</a:t>
            </a:r>
          </a:p>
        </p:txBody>
      </p:sp>
    </p:spTree>
    <p:extLst>
      <p:ext uri="{BB962C8B-B14F-4D97-AF65-F5344CB8AC3E}">
        <p14:creationId xmlns:p14="http://schemas.microsoft.com/office/powerpoint/2010/main" val="206269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age result for well with well cap">
            <a:extLst>
              <a:ext uri="{FF2B5EF4-FFF2-40B4-BE49-F238E27FC236}">
                <a16:creationId xmlns:a16="http://schemas.microsoft.com/office/drawing/2014/main" id="{0B2CF522-CE14-3EA4-CB2F-98421AC78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5" t="25153" r="25081" b="32751"/>
          <a:stretch/>
        </p:blipFill>
        <p:spPr bwMode="auto">
          <a:xfrm>
            <a:off x="2862860" y="-29210"/>
            <a:ext cx="5949169" cy="5923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199724-D939-457E-BFD4-D58C74EFDF89}"/>
              </a:ext>
            </a:extLst>
          </p:cNvPr>
          <p:cNvSpPr txBox="1"/>
          <p:nvPr/>
        </p:nvSpPr>
        <p:spPr>
          <a:xfrm>
            <a:off x="3728720" y="4820374"/>
            <a:ext cx="4444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SOURCE</a:t>
            </a:r>
          </a:p>
        </p:txBody>
      </p:sp>
    </p:spTree>
    <p:extLst>
      <p:ext uri="{BB962C8B-B14F-4D97-AF65-F5344CB8AC3E}">
        <p14:creationId xmlns:p14="http://schemas.microsoft.com/office/powerpoint/2010/main" val="212466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4650B1-232C-46DC-A188-061C613CD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49"/>
          <a:stretch/>
        </p:blipFill>
        <p:spPr>
          <a:xfrm>
            <a:off x="-35960" y="2122272"/>
            <a:ext cx="12192000" cy="39703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7790AB-C2D8-4B80-8004-9D4AD48D8AD0}"/>
              </a:ext>
            </a:extLst>
          </p:cNvPr>
          <p:cNvSpPr txBox="1"/>
          <p:nvPr/>
        </p:nvSpPr>
        <p:spPr>
          <a:xfrm>
            <a:off x="241444" y="72853"/>
            <a:ext cx="4443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simple way to size a pressure tank…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11A73-5038-4591-A5E8-DE35FB3F1D39}"/>
              </a:ext>
            </a:extLst>
          </p:cNvPr>
          <p:cNvSpPr txBox="1"/>
          <p:nvPr/>
        </p:nvSpPr>
        <p:spPr>
          <a:xfrm>
            <a:off x="280829" y="1238993"/>
            <a:ext cx="6155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Multiply the system requirement (gpm) x 3, then go to the next largest tank.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A7E5D-72B7-469A-AEA0-0206850E8D3F}"/>
              </a:ext>
            </a:extLst>
          </p:cNvPr>
          <p:cNvSpPr txBox="1"/>
          <p:nvPr/>
        </p:nvSpPr>
        <p:spPr>
          <a:xfrm>
            <a:off x="7448766" y="503740"/>
            <a:ext cx="4947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gpm x 3 = 24 gallons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5C1F5-DA77-4812-97E5-FDBF44169A61}"/>
              </a:ext>
            </a:extLst>
          </p:cNvPr>
          <p:cNvSpPr txBox="1"/>
          <p:nvPr/>
        </p:nvSpPr>
        <p:spPr>
          <a:xfrm>
            <a:off x="7448766" y="1334737"/>
            <a:ext cx="4947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No. 132663 36 gal. tank</a:t>
            </a:r>
          </a:p>
        </p:txBody>
      </p:sp>
    </p:spTree>
    <p:extLst>
      <p:ext uri="{BB962C8B-B14F-4D97-AF65-F5344CB8AC3E}">
        <p14:creationId xmlns:p14="http://schemas.microsoft.com/office/powerpoint/2010/main" val="3255698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0D927-F17D-441B-A4EA-83F979B4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516"/>
            <a:ext cx="12192000" cy="50449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DE090A-9596-4425-A842-5F12DC227EDF}"/>
              </a:ext>
            </a:extLst>
          </p:cNvPr>
          <p:cNvSpPr txBox="1"/>
          <p:nvPr/>
        </p:nvSpPr>
        <p:spPr>
          <a:xfrm>
            <a:off x="2491786" y="530658"/>
            <a:ext cx="1020986" cy="375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Surface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9E9E2-8F44-4A91-BCBF-F55EC09C264E}"/>
              </a:ext>
            </a:extLst>
          </p:cNvPr>
          <p:cNvSpPr txBox="1"/>
          <p:nvPr/>
        </p:nvSpPr>
        <p:spPr>
          <a:xfrm>
            <a:off x="2396420" y="1475660"/>
            <a:ext cx="1211719" cy="3693319"/>
          </a:xfrm>
          <a:prstGeom prst="rect">
            <a:avLst/>
          </a:prstGeom>
          <a:solidFill>
            <a:srgbClr val="996633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Clay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Sandstone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Shale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Limestone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Sand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Granite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3D3FA-DAA5-455F-847F-A1AE68954568}"/>
              </a:ext>
            </a:extLst>
          </p:cNvPr>
          <p:cNvSpPr txBox="1"/>
          <p:nvPr/>
        </p:nvSpPr>
        <p:spPr>
          <a:xfrm>
            <a:off x="1976120" y="5474634"/>
            <a:ext cx="2378779" cy="375858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Underground Aquifers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9B30A-1832-4ABF-B866-6185B737865E}"/>
              </a:ext>
            </a:extLst>
          </p:cNvPr>
          <p:cNvSpPr txBox="1"/>
          <p:nvPr/>
        </p:nvSpPr>
        <p:spPr>
          <a:xfrm>
            <a:off x="4576408" y="264160"/>
            <a:ext cx="292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</a:p>
        </p:txBody>
      </p:sp>
    </p:spTree>
    <p:extLst>
      <p:ext uri="{BB962C8B-B14F-4D97-AF65-F5344CB8AC3E}">
        <p14:creationId xmlns:p14="http://schemas.microsoft.com/office/powerpoint/2010/main" val="23790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0D927-F17D-441B-A4EA-83F979B4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516"/>
            <a:ext cx="12192000" cy="50449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FC5869-1CCE-4AC6-ADDA-AAAD31C514B7}"/>
              </a:ext>
            </a:extLst>
          </p:cNvPr>
          <p:cNvSpPr/>
          <p:nvPr/>
        </p:nvSpPr>
        <p:spPr>
          <a:xfrm>
            <a:off x="1222941" y="1049036"/>
            <a:ext cx="548640" cy="4173703"/>
          </a:xfrm>
          <a:prstGeom prst="rect">
            <a:avLst/>
          </a:prstGeom>
          <a:pattFill prst="pct90">
            <a:fgClr>
              <a:srgbClr val="996633"/>
            </a:fgClr>
            <a:bgClr>
              <a:schemeClr val="bg1"/>
            </a:bgClr>
          </a:patt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2DC0B6-FAF8-4EBE-B5DC-94AE8A7FEAE6}"/>
              </a:ext>
            </a:extLst>
          </p:cNvPr>
          <p:cNvSpPr/>
          <p:nvPr/>
        </p:nvSpPr>
        <p:spPr>
          <a:xfrm>
            <a:off x="1222941" y="1057987"/>
            <a:ext cx="548640" cy="41142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3B813-1F26-419A-A91E-352B2F72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56" y="320293"/>
            <a:ext cx="474203" cy="5303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E8BC59-B717-4D8B-BEEA-057DD0A90E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35551" y="1767570"/>
            <a:ext cx="548640" cy="3479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5AAA5AD-F84B-410D-875E-C6E02AA5C32D}"/>
              </a:ext>
            </a:extLst>
          </p:cNvPr>
          <p:cNvCxnSpPr>
            <a:cxnSpLocks/>
          </p:cNvCxnSpPr>
          <p:nvPr/>
        </p:nvCxnSpPr>
        <p:spPr>
          <a:xfrm flipV="1">
            <a:off x="1519700" y="2073045"/>
            <a:ext cx="0" cy="1554480"/>
          </a:xfrm>
          <a:prstGeom prst="line">
            <a:avLst/>
          </a:prstGeom>
          <a:ln w="1143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2B8E15D-552A-4271-8EAD-0FE3CDA779EE}"/>
              </a:ext>
            </a:extLst>
          </p:cNvPr>
          <p:cNvSpPr/>
          <p:nvPr/>
        </p:nvSpPr>
        <p:spPr>
          <a:xfrm>
            <a:off x="1286361" y="2665783"/>
            <a:ext cx="409576" cy="2953541"/>
          </a:xfrm>
          <a:prstGeom prst="rect">
            <a:avLst/>
          </a:prstGeom>
          <a:solidFill>
            <a:srgbClr val="00B0F0">
              <a:alpha val="29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D696A6-44DE-4247-BD24-537F5E9B6AA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51927" y="3627525"/>
            <a:ext cx="325853" cy="14528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F1D2A1-9C67-46F8-B67F-3095F65C1FFB}"/>
              </a:ext>
            </a:extLst>
          </p:cNvPr>
          <p:cNvSpPr txBox="1"/>
          <p:nvPr/>
        </p:nvSpPr>
        <p:spPr>
          <a:xfrm>
            <a:off x="2087338" y="2730018"/>
            <a:ext cx="2495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Water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E6C0CC-A0FA-4C0B-B3BE-60C259D7E84C}"/>
              </a:ext>
            </a:extLst>
          </p:cNvPr>
          <p:cNvCxnSpPr>
            <a:cxnSpLocks/>
          </p:cNvCxnSpPr>
          <p:nvPr/>
        </p:nvCxnSpPr>
        <p:spPr>
          <a:xfrm flipV="1">
            <a:off x="1262701" y="2630212"/>
            <a:ext cx="10592278" cy="21085"/>
          </a:xfrm>
          <a:prstGeom prst="line">
            <a:avLst/>
          </a:prstGeom>
          <a:ln w="25400">
            <a:solidFill>
              <a:srgbClr val="66CCFF"/>
            </a:solidFill>
          </a:ln>
          <a:effectLst>
            <a:outerShdw blurRad="50800" dist="38100" dir="2700000" algn="tl" rotWithShape="0">
              <a:srgbClr val="000000">
                <a:alpha val="9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6EC618-7564-4A00-8CD2-DDA47479C587}"/>
              </a:ext>
            </a:extLst>
          </p:cNvPr>
          <p:cNvCxnSpPr>
            <a:cxnSpLocks/>
          </p:cNvCxnSpPr>
          <p:nvPr/>
        </p:nvCxnSpPr>
        <p:spPr>
          <a:xfrm flipV="1">
            <a:off x="1937695" y="1941529"/>
            <a:ext cx="10254305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926FCB5-4F79-43FF-9474-5CCC844EEF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541729">
            <a:off x="5208342" y="25438"/>
            <a:ext cx="1295174" cy="1658767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F7FD62D-3DBC-4B48-80A4-EA9B7DC98EA6}"/>
              </a:ext>
            </a:extLst>
          </p:cNvPr>
          <p:cNvSpPr/>
          <p:nvPr/>
        </p:nvSpPr>
        <p:spPr>
          <a:xfrm>
            <a:off x="5203231" y="643712"/>
            <a:ext cx="492197" cy="203410"/>
          </a:xfrm>
          <a:prstGeom prst="ellipse">
            <a:avLst/>
          </a:prstGeom>
          <a:solidFill>
            <a:srgbClr val="000000">
              <a:alpha val="4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6838A4-7B72-4F0B-85B1-C71FB5048349}"/>
              </a:ext>
            </a:extLst>
          </p:cNvPr>
          <p:cNvCxnSpPr>
            <a:cxnSpLocks/>
          </p:cNvCxnSpPr>
          <p:nvPr/>
        </p:nvCxnSpPr>
        <p:spPr>
          <a:xfrm flipV="1">
            <a:off x="5449218" y="888481"/>
            <a:ext cx="0" cy="64008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97A2FE-4691-450D-AA24-701EAF2CBF43}"/>
              </a:ext>
            </a:extLst>
          </p:cNvPr>
          <p:cNvCxnSpPr>
            <a:cxnSpLocks/>
          </p:cNvCxnSpPr>
          <p:nvPr/>
        </p:nvCxnSpPr>
        <p:spPr>
          <a:xfrm rot="4800000" flipV="1">
            <a:off x="7046042" y="-821453"/>
            <a:ext cx="0" cy="301752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400F3BE-4E73-4B71-8B31-D0C2C7DE8406}"/>
              </a:ext>
            </a:extLst>
          </p:cNvPr>
          <p:cNvCxnSpPr/>
          <p:nvPr/>
        </p:nvCxnSpPr>
        <p:spPr>
          <a:xfrm>
            <a:off x="5449330" y="1598798"/>
            <a:ext cx="0" cy="822960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F021D8D-D759-4E53-9038-6F5E4256D438}"/>
              </a:ext>
            </a:extLst>
          </p:cNvPr>
          <p:cNvCxnSpPr>
            <a:cxnSpLocks/>
          </p:cNvCxnSpPr>
          <p:nvPr/>
        </p:nvCxnSpPr>
        <p:spPr>
          <a:xfrm flipV="1">
            <a:off x="5449330" y="88916"/>
            <a:ext cx="0" cy="146304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75BB9930-D595-445B-B92D-299FBCAE8E78}"/>
              </a:ext>
            </a:extLst>
          </p:cNvPr>
          <p:cNvPicPr>
            <a:picLocks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7341" y="535523"/>
            <a:ext cx="271604" cy="12801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6DD75D-AAB2-603B-0016-01DA77590F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8900" t="14905" r="2764" b="17659"/>
          <a:stretch/>
        </p:blipFill>
        <p:spPr>
          <a:xfrm>
            <a:off x="6023344" y="2628891"/>
            <a:ext cx="6214407" cy="33225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A76C21-DEFD-46F1-B924-885CCE280D86}"/>
              </a:ext>
            </a:extLst>
          </p:cNvPr>
          <p:cNvSpPr txBox="1"/>
          <p:nvPr/>
        </p:nvSpPr>
        <p:spPr>
          <a:xfrm>
            <a:off x="2103530" y="3292409"/>
            <a:ext cx="6691375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Water Level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refers to the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well under</a:t>
            </a: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Normal, undisturbed, no-pumping conditions.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water level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best determined when the well has not been pumped for several hours prior to measuring.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091001-C49E-F572-1C0E-6226394E56B0}"/>
              </a:ext>
            </a:extLst>
          </p:cNvPr>
          <p:cNvSpPr txBox="1"/>
          <p:nvPr/>
        </p:nvSpPr>
        <p:spPr>
          <a:xfrm>
            <a:off x="2752294" y="5452932"/>
            <a:ext cx="7353504" cy="49244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AQUIFERS or UNDERGROUND RESERVOIRS</a:t>
            </a:r>
          </a:p>
        </p:txBody>
      </p:sp>
    </p:spTree>
    <p:extLst>
      <p:ext uri="{BB962C8B-B14F-4D97-AF65-F5344CB8AC3E}">
        <p14:creationId xmlns:p14="http://schemas.microsoft.com/office/powerpoint/2010/main" val="118877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9" grpId="0" animBg="1"/>
      <p:bldP spid="14" grpId="0"/>
      <p:bldP spid="20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0D927-F17D-441B-A4EA-83F979B4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516"/>
            <a:ext cx="12192000" cy="50449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FC5869-1CCE-4AC6-ADDA-AAAD31C514B7}"/>
              </a:ext>
            </a:extLst>
          </p:cNvPr>
          <p:cNvSpPr/>
          <p:nvPr/>
        </p:nvSpPr>
        <p:spPr>
          <a:xfrm>
            <a:off x="1222941" y="1049036"/>
            <a:ext cx="548640" cy="4173703"/>
          </a:xfrm>
          <a:prstGeom prst="rect">
            <a:avLst/>
          </a:prstGeom>
          <a:pattFill prst="pct90">
            <a:fgClr>
              <a:srgbClr val="996633"/>
            </a:fgClr>
            <a:bgClr>
              <a:schemeClr val="bg1"/>
            </a:bgClr>
          </a:patt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2DC0B6-FAF8-4EBE-B5DC-94AE8A7FEAE6}"/>
              </a:ext>
            </a:extLst>
          </p:cNvPr>
          <p:cNvSpPr/>
          <p:nvPr/>
        </p:nvSpPr>
        <p:spPr>
          <a:xfrm>
            <a:off x="1222941" y="1057987"/>
            <a:ext cx="548640" cy="41142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3B813-1F26-419A-A91E-352B2F72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56" y="320293"/>
            <a:ext cx="474203" cy="5303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B8E15D-552A-4271-8EAD-0FE3CDA779EE}"/>
              </a:ext>
            </a:extLst>
          </p:cNvPr>
          <p:cNvSpPr/>
          <p:nvPr/>
        </p:nvSpPr>
        <p:spPr>
          <a:xfrm>
            <a:off x="1286361" y="2665783"/>
            <a:ext cx="409576" cy="2953541"/>
          </a:xfrm>
          <a:prstGeom prst="rect">
            <a:avLst/>
          </a:prstGeom>
          <a:solidFill>
            <a:srgbClr val="00B0F0">
              <a:alpha val="29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6EC618-7564-4A00-8CD2-DDA47479C587}"/>
              </a:ext>
            </a:extLst>
          </p:cNvPr>
          <p:cNvCxnSpPr>
            <a:cxnSpLocks/>
          </p:cNvCxnSpPr>
          <p:nvPr/>
        </p:nvCxnSpPr>
        <p:spPr>
          <a:xfrm flipV="1">
            <a:off x="1937695" y="1941529"/>
            <a:ext cx="10254305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926FCB5-4F79-43FF-9474-5CCC844EEF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541729">
            <a:off x="5208342" y="25438"/>
            <a:ext cx="1295174" cy="16587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A94F693-A4B2-44BD-80B7-917CB4E470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74" t="-1" b="3515"/>
          <a:stretch/>
        </p:blipFill>
        <p:spPr>
          <a:xfrm>
            <a:off x="1716929" y="1771864"/>
            <a:ext cx="263488" cy="33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A73EF6-6BFF-4D1C-8101-BDA0623DA70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4383" y="491766"/>
            <a:ext cx="328665" cy="32108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6317BE-2B3D-486A-865A-45030CD5A5F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51927" y="3627525"/>
            <a:ext cx="325853" cy="14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A687578-885A-41CA-AD7C-D9BC8BDAE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8"/>
          <a:stretch/>
        </p:blipFill>
        <p:spPr>
          <a:xfrm rot="60000" flipH="1">
            <a:off x="7943999" y="1043883"/>
            <a:ext cx="3191354" cy="48820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B82526-68DC-4423-8D3A-AE066A56F4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4840" y="785405"/>
            <a:ext cx="1755145" cy="1921795"/>
          </a:xfrm>
          <a:prstGeom prst="rect">
            <a:avLst/>
          </a:prstGeom>
        </p:spPr>
      </p:pic>
      <p:pic>
        <p:nvPicPr>
          <p:cNvPr id="2052" name="Picture 4" descr="DOMESTIC PRODUCTS CATALOG INDEX - PDF Free Download">
            <a:extLst>
              <a:ext uri="{FF2B5EF4-FFF2-40B4-BE49-F238E27FC236}">
                <a16:creationId xmlns:a16="http://schemas.microsoft.com/office/drawing/2014/main" id="{2B471131-DA57-4B9A-8165-9CEDCDFA7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3"/>
          <a:stretch/>
        </p:blipFill>
        <p:spPr bwMode="auto">
          <a:xfrm rot="-120000" flipH="1">
            <a:off x="4906646" y="-19184"/>
            <a:ext cx="2571307" cy="591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CU Pitless Unit">
            <a:extLst>
              <a:ext uri="{FF2B5EF4-FFF2-40B4-BE49-F238E27FC236}">
                <a16:creationId xmlns:a16="http://schemas.microsoft.com/office/drawing/2014/main" id="{17A507E9-2397-453D-A03F-472E204E7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49"/>
          <a:stretch/>
        </p:blipFill>
        <p:spPr bwMode="auto">
          <a:xfrm>
            <a:off x="10046203" y="173453"/>
            <a:ext cx="1809724" cy="348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34D911C-AB20-49C5-B7EE-0D02941DDD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044"/>
          <a:stretch/>
        </p:blipFill>
        <p:spPr>
          <a:xfrm>
            <a:off x="-78004" y="936875"/>
            <a:ext cx="4123692" cy="49734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1D2559-CED7-426F-B0A9-D9F00AA92B2C}"/>
              </a:ext>
            </a:extLst>
          </p:cNvPr>
          <p:cNvSpPr txBox="1"/>
          <p:nvPr/>
        </p:nvSpPr>
        <p:spPr>
          <a:xfrm>
            <a:off x="1456772" y="28831"/>
            <a:ext cx="361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PITLESS ADPATERS</a:t>
            </a:r>
          </a:p>
        </p:txBody>
      </p:sp>
    </p:spTree>
    <p:extLst>
      <p:ext uri="{BB962C8B-B14F-4D97-AF65-F5344CB8AC3E}">
        <p14:creationId xmlns:p14="http://schemas.microsoft.com/office/powerpoint/2010/main" val="8279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0D927-F17D-441B-A4EA-83F979B4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6516"/>
            <a:ext cx="12192000" cy="50449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FC5869-1CCE-4AC6-ADDA-AAAD31C514B7}"/>
              </a:ext>
            </a:extLst>
          </p:cNvPr>
          <p:cNvSpPr/>
          <p:nvPr/>
        </p:nvSpPr>
        <p:spPr>
          <a:xfrm>
            <a:off x="1222941" y="1049036"/>
            <a:ext cx="548640" cy="4173703"/>
          </a:xfrm>
          <a:prstGeom prst="rect">
            <a:avLst/>
          </a:prstGeom>
          <a:pattFill prst="pct90">
            <a:fgClr>
              <a:srgbClr val="996633"/>
            </a:fgClr>
            <a:bgClr>
              <a:schemeClr val="bg1"/>
            </a:bgClr>
          </a:patt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2DC0B6-FAF8-4EBE-B5DC-94AE8A7FEAE6}"/>
              </a:ext>
            </a:extLst>
          </p:cNvPr>
          <p:cNvSpPr/>
          <p:nvPr/>
        </p:nvSpPr>
        <p:spPr>
          <a:xfrm>
            <a:off x="1222941" y="1057987"/>
            <a:ext cx="548640" cy="41142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E3B813-1F26-419A-A91E-352B2F72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156" y="320293"/>
            <a:ext cx="474203" cy="5303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B8E15D-552A-4271-8EAD-0FE3CDA779EE}"/>
              </a:ext>
            </a:extLst>
          </p:cNvPr>
          <p:cNvSpPr/>
          <p:nvPr/>
        </p:nvSpPr>
        <p:spPr>
          <a:xfrm>
            <a:off x="1286361" y="2665783"/>
            <a:ext cx="409576" cy="2953541"/>
          </a:xfrm>
          <a:prstGeom prst="rect">
            <a:avLst/>
          </a:prstGeom>
          <a:solidFill>
            <a:srgbClr val="00B0F0">
              <a:alpha val="29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A94F693-A4B2-44BD-80B7-917CB4E47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74" t="-1" b="3515"/>
          <a:stretch/>
        </p:blipFill>
        <p:spPr>
          <a:xfrm>
            <a:off x="1716929" y="1771864"/>
            <a:ext cx="263488" cy="33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A73EF6-6BFF-4D1C-8101-BDA0623DA70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4383" y="491766"/>
            <a:ext cx="328665" cy="32108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6317BE-2B3D-486A-865A-45030CD5A5F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51927" y="3627525"/>
            <a:ext cx="325853" cy="145289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6A1B27A-90F9-4F29-8DEE-F9F6CD67990A}"/>
              </a:ext>
            </a:extLst>
          </p:cNvPr>
          <p:cNvSpPr>
            <a:spLocks noChangeAspect="1"/>
          </p:cNvSpPr>
          <p:nvPr/>
        </p:nvSpPr>
        <p:spPr>
          <a:xfrm>
            <a:off x="9622094" y="2438400"/>
            <a:ext cx="1828800" cy="1828800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D2A009-3146-4CC9-86DD-4441C1690DC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34" y="130478"/>
            <a:ext cx="1435921" cy="14359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A4DE72F-D158-4C67-9C7F-48017255208E}"/>
              </a:ext>
            </a:extLst>
          </p:cNvPr>
          <p:cNvSpPr txBox="1"/>
          <p:nvPr/>
        </p:nvSpPr>
        <p:spPr>
          <a:xfrm>
            <a:off x="4290358" y="19469"/>
            <a:ext cx="361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TORQUE ARRESTORS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DD560B-D6F9-44E0-81AA-B89DD3D1A238}"/>
              </a:ext>
            </a:extLst>
          </p:cNvPr>
          <p:cNvCxnSpPr/>
          <p:nvPr/>
        </p:nvCxnSpPr>
        <p:spPr>
          <a:xfrm>
            <a:off x="1286361" y="2448560"/>
            <a:ext cx="426687" cy="0"/>
          </a:xfrm>
          <a:prstGeom prst="straightConnector1">
            <a:avLst/>
          </a:prstGeom>
          <a:ln w="12700">
            <a:solidFill>
              <a:srgbClr val="000000"/>
            </a:solidFill>
            <a:headEnd type="triangle"/>
            <a:tailEnd type="triangle"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863587-E266-486F-B99A-824694A6EF72}"/>
              </a:ext>
            </a:extLst>
          </p:cNvPr>
          <p:cNvCxnSpPr/>
          <p:nvPr/>
        </p:nvCxnSpPr>
        <p:spPr>
          <a:xfrm>
            <a:off x="1286361" y="2909564"/>
            <a:ext cx="426687" cy="0"/>
          </a:xfrm>
          <a:prstGeom prst="straightConnector1">
            <a:avLst/>
          </a:prstGeom>
          <a:ln w="12700">
            <a:solidFill>
              <a:srgbClr val="000000"/>
            </a:solidFill>
            <a:headEnd type="triangle"/>
            <a:tailEnd type="triangle"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F4980B6-768C-4B0E-89C9-7B686AA0B4E3}"/>
              </a:ext>
            </a:extLst>
          </p:cNvPr>
          <p:cNvCxnSpPr/>
          <p:nvPr/>
        </p:nvCxnSpPr>
        <p:spPr>
          <a:xfrm>
            <a:off x="1291569" y="3352800"/>
            <a:ext cx="426687" cy="0"/>
          </a:xfrm>
          <a:prstGeom prst="straightConnector1">
            <a:avLst/>
          </a:prstGeom>
          <a:ln w="12700">
            <a:solidFill>
              <a:srgbClr val="000000"/>
            </a:solidFill>
            <a:headEnd type="triangle"/>
            <a:tailEnd type="triangle"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F5FD58C4-EDD0-4324-92B7-13C26C736F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4" r="33369"/>
          <a:stretch/>
        </p:blipFill>
        <p:spPr>
          <a:xfrm rot="60000">
            <a:off x="8105090" y="138678"/>
            <a:ext cx="963214" cy="270660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7405FED-C7AA-4E56-992C-2FF2A167B04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534" y="2634839"/>
            <a:ext cx="1435921" cy="14359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2914EBF-1CF0-4B9B-92BE-F8A12422A1A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6644" y="661587"/>
            <a:ext cx="2438216" cy="462093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FB973CA7-2265-437A-AE88-7C7FCF16CFBF}"/>
              </a:ext>
            </a:extLst>
          </p:cNvPr>
          <p:cNvSpPr>
            <a:spLocks noChangeAspect="1"/>
          </p:cNvSpPr>
          <p:nvPr/>
        </p:nvSpPr>
        <p:spPr>
          <a:xfrm>
            <a:off x="10249887" y="3488117"/>
            <a:ext cx="146304" cy="146304"/>
          </a:xfrm>
          <a:prstGeom prst="ellipse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96C33DC-2842-400D-8A54-C328F10639E4}"/>
              </a:ext>
            </a:extLst>
          </p:cNvPr>
          <p:cNvSpPr>
            <a:spLocks noChangeAspect="1"/>
          </p:cNvSpPr>
          <p:nvPr/>
        </p:nvSpPr>
        <p:spPr>
          <a:xfrm>
            <a:off x="10661313" y="3496559"/>
            <a:ext cx="146304" cy="146304"/>
          </a:xfrm>
          <a:prstGeom prst="ellipse">
            <a:avLst/>
          </a:prstGeom>
          <a:solidFill>
            <a:srgbClr val="00B05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02C1F04-9DF1-4D4E-A332-0FE76A1F2624}"/>
              </a:ext>
            </a:extLst>
          </p:cNvPr>
          <p:cNvSpPr>
            <a:spLocks noChangeAspect="1"/>
          </p:cNvSpPr>
          <p:nvPr/>
        </p:nvSpPr>
        <p:spPr>
          <a:xfrm>
            <a:off x="10338565" y="3169919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40DA4D5-506C-49C5-89B7-744276136A56}"/>
              </a:ext>
            </a:extLst>
          </p:cNvPr>
          <p:cNvSpPr>
            <a:spLocks noChangeAspect="1"/>
          </p:cNvSpPr>
          <p:nvPr/>
        </p:nvSpPr>
        <p:spPr>
          <a:xfrm>
            <a:off x="10265413" y="3062735"/>
            <a:ext cx="146304" cy="146304"/>
          </a:xfrm>
          <a:prstGeom prst="ellips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19D6F0-34BF-415D-A2A9-6FC7743F517D}"/>
              </a:ext>
            </a:extLst>
          </p:cNvPr>
          <p:cNvSpPr>
            <a:spLocks noChangeAspect="1"/>
          </p:cNvSpPr>
          <p:nvPr/>
        </p:nvSpPr>
        <p:spPr>
          <a:xfrm>
            <a:off x="10642541" y="3043502"/>
            <a:ext cx="146304" cy="146304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0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AF798B6-2F4E-4802-B5AA-F980875F1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353"/>
          <a:stretch/>
        </p:blipFill>
        <p:spPr>
          <a:xfrm>
            <a:off x="0" y="2551442"/>
            <a:ext cx="12192000" cy="33623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452A6A2-3E0C-437C-A9B4-30431E50522A}"/>
              </a:ext>
            </a:extLst>
          </p:cNvPr>
          <p:cNvSpPr/>
          <p:nvPr/>
        </p:nvSpPr>
        <p:spPr>
          <a:xfrm>
            <a:off x="6534978" y="1464987"/>
            <a:ext cx="5617265" cy="2370454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4991CC-45E0-49EC-91F1-82724CEFD350}"/>
              </a:ext>
            </a:extLst>
          </p:cNvPr>
          <p:cNvSpPr/>
          <p:nvPr/>
        </p:nvSpPr>
        <p:spPr>
          <a:xfrm>
            <a:off x="6534976" y="-59634"/>
            <a:ext cx="5617265" cy="1392280"/>
          </a:xfrm>
          <a:prstGeom prst="rect">
            <a:avLst/>
          </a:prstGeom>
          <a:solidFill>
            <a:srgbClr val="FFFFEB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268744-4A7C-449E-A258-42DED3AA17FB}"/>
              </a:ext>
            </a:extLst>
          </p:cNvPr>
          <p:cNvSpPr/>
          <p:nvPr/>
        </p:nvSpPr>
        <p:spPr>
          <a:xfrm>
            <a:off x="6534977" y="1332646"/>
            <a:ext cx="5617265" cy="132340"/>
          </a:xfrm>
          <a:prstGeom prst="rect">
            <a:avLst/>
          </a:prstGeom>
          <a:solidFill>
            <a:srgbClr val="996633"/>
          </a:solidFill>
          <a:ln w="254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BB7DD6A-AA41-4304-AC07-5B6B2B213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629"/>
          <a:stretch/>
        </p:blipFill>
        <p:spPr>
          <a:xfrm>
            <a:off x="6759546" y="2391199"/>
            <a:ext cx="1469386" cy="150546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7B2EDF-763C-4232-82F0-72D652C8D57D}"/>
              </a:ext>
            </a:extLst>
          </p:cNvPr>
          <p:cNvCxnSpPr>
            <a:cxnSpLocks/>
          </p:cNvCxnSpPr>
          <p:nvPr/>
        </p:nvCxnSpPr>
        <p:spPr>
          <a:xfrm flipV="1">
            <a:off x="2539518" y="3689384"/>
            <a:ext cx="475488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2F53CA9-F603-4E27-B9EC-6093A2DD90E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9259" y="1464987"/>
            <a:ext cx="819264" cy="444879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FF40197-3A9D-4941-9F92-FAEB5A2D1B58}"/>
              </a:ext>
            </a:extLst>
          </p:cNvPr>
          <p:cNvCxnSpPr>
            <a:cxnSpLocks/>
          </p:cNvCxnSpPr>
          <p:nvPr/>
        </p:nvCxnSpPr>
        <p:spPr>
          <a:xfrm flipV="1">
            <a:off x="7264578" y="3689383"/>
            <a:ext cx="457200" cy="1"/>
          </a:xfrm>
          <a:prstGeom prst="line">
            <a:avLst/>
          </a:prstGeom>
          <a:ln w="889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43C50F-460A-43A4-BB3B-99CF37B1126A}"/>
              </a:ext>
            </a:extLst>
          </p:cNvPr>
          <p:cNvCxnSpPr>
            <a:cxnSpLocks/>
          </p:cNvCxnSpPr>
          <p:nvPr/>
        </p:nvCxnSpPr>
        <p:spPr>
          <a:xfrm flipV="1">
            <a:off x="7721778" y="3689382"/>
            <a:ext cx="914400" cy="1"/>
          </a:xfrm>
          <a:prstGeom prst="line">
            <a:avLst/>
          </a:prstGeom>
          <a:ln w="889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C0A83DB0-9402-4229-B77D-A7F9FE754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504" y="0"/>
            <a:ext cx="1039075" cy="12976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9279DB-F223-454C-A391-B5F1CB8839A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37969" y="1069242"/>
            <a:ext cx="563148" cy="1323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1132B7D-DB5A-4E72-9233-8634D03C07F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180" y="461615"/>
            <a:ext cx="878565" cy="8785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084E7E2-8DA3-46C3-B66D-CED23AF93A4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4196">
            <a:off x="8091643" y="-36306"/>
            <a:ext cx="1533112" cy="153311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80A30E7-67E8-4A8E-99A7-E5D29DC433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155" y="55130"/>
            <a:ext cx="772243" cy="1277516"/>
          </a:xfrm>
          <a:prstGeom prst="rect">
            <a:avLst/>
          </a:prstGeom>
        </p:spPr>
      </p:pic>
      <p:pic>
        <p:nvPicPr>
          <p:cNvPr id="3074" name="Picture 2" descr="Electrical Breaker Box Icon Stock Vector - Illustration of cable ...">
            <a:extLst>
              <a:ext uri="{FF2B5EF4-FFF2-40B4-BE49-F238E27FC236}">
                <a16:creationId xmlns:a16="http://schemas.microsoft.com/office/drawing/2014/main" id="{F123B26A-587B-40FF-AC34-F1D604BCB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22463" r="29245" b="23188"/>
          <a:stretch/>
        </p:blipFill>
        <p:spPr bwMode="auto">
          <a:xfrm>
            <a:off x="8397172" y="1559998"/>
            <a:ext cx="461027" cy="59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lint &amp; Walling">
      <a:dk1>
        <a:srgbClr val="00205B"/>
      </a:dk1>
      <a:lt1>
        <a:sysClr val="window" lastClr="FFFFFF"/>
      </a:lt1>
      <a:dk2>
        <a:srgbClr val="00205B"/>
      </a:dk2>
      <a:lt2>
        <a:srgbClr val="E7E6E6"/>
      </a:lt2>
      <a:accent1>
        <a:srgbClr val="BF0D3E"/>
      </a:accent1>
      <a:accent2>
        <a:srgbClr val="002060"/>
      </a:accent2>
      <a:accent3>
        <a:srgbClr val="A5A5A5"/>
      </a:accent3>
      <a:accent4>
        <a:srgbClr val="BD162C"/>
      </a:accent4>
      <a:accent5>
        <a:srgbClr val="5B9BD5"/>
      </a:accent5>
      <a:accent6>
        <a:srgbClr val="034A90"/>
      </a:accent6>
      <a:hlink>
        <a:srgbClr val="0563C1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391</Words>
  <Application>Microsoft Office PowerPoint</Application>
  <PresentationFormat>Widescreen</PresentationFormat>
  <Paragraphs>110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Arial</vt:lpstr>
      <vt:lpstr>Arial Narrow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Painter</dc:creator>
  <cp:lastModifiedBy>Dan Painter</cp:lastModifiedBy>
  <cp:revision>44</cp:revision>
  <dcterms:created xsi:type="dcterms:W3CDTF">2020-08-12T15:18:50Z</dcterms:created>
  <dcterms:modified xsi:type="dcterms:W3CDTF">2025-08-29T18:40:10Z</dcterms:modified>
</cp:coreProperties>
</file>