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700" r:id="rId2"/>
    <p:sldId id="491" r:id="rId3"/>
    <p:sldId id="572" r:id="rId4"/>
    <p:sldId id="526" r:id="rId5"/>
    <p:sldId id="573" r:id="rId6"/>
    <p:sldId id="574" r:id="rId7"/>
    <p:sldId id="575" r:id="rId8"/>
    <p:sldId id="577" r:id="rId9"/>
    <p:sldId id="586" r:id="rId10"/>
    <p:sldId id="499" r:id="rId11"/>
    <p:sldId id="588" r:id="rId12"/>
    <p:sldId id="589" r:id="rId13"/>
    <p:sldId id="590" r:id="rId14"/>
    <p:sldId id="591" r:id="rId15"/>
    <p:sldId id="592" r:id="rId16"/>
    <p:sldId id="594" r:id="rId17"/>
    <p:sldId id="595" r:id="rId18"/>
    <p:sldId id="596" r:id="rId19"/>
    <p:sldId id="597" r:id="rId20"/>
    <p:sldId id="599" r:id="rId21"/>
    <p:sldId id="598" r:id="rId22"/>
    <p:sldId id="529" r:id="rId23"/>
    <p:sldId id="600" r:id="rId24"/>
    <p:sldId id="601" r:id="rId25"/>
    <p:sldId id="602" r:id="rId26"/>
    <p:sldId id="603" r:id="rId27"/>
    <p:sldId id="605" r:id="rId28"/>
    <p:sldId id="607" r:id="rId29"/>
    <p:sldId id="604" r:id="rId30"/>
    <p:sldId id="609" r:id="rId31"/>
    <p:sldId id="608" r:id="rId32"/>
    <p:sldId id="610" r:id="rId33"/>
    <p:sldId id="611" r:id="rId34"/>
    <p:sldId id="606" r:id="rId35"/>
    <p:sldId id="612" r:id="rId36"/>
    <p:sldId id="614" r:id="rId37"/>
    <p:sldId id="616" r:id="rId38"/>
    <p:sldId id="617" r:id="rId39"/>
    <p:sldId id="550" r:id="rId40"/>
    <p:sldId id="618" r:id="rId41"/>
    <p:sldId id="619" r:id="rId42"/>
    <p:sldId id="620" r:id="rId43"/>
    <p:sldId id="622" r:id="rId44"/>
    <p:sldId id="623" r:id="rId45"/>
    <p:sldId id="624" r:id="rId46"/>
    <p:sldId id="70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 Painter" initials="DP" lastIdx="1" clrIdx="0">
    <p:extLst>
      <p:ext uri="{19B8F6BF-5375-455C-9EA6-DF929625EA0E}">
        <p15:presenceInfo xmlns:p15="http://schemas.microsoft.com/office/powerpoint/2012/main" userId="S-1-5-21-1218194764-1606879998-587422444-15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000"/>
    <a:srgbClr val="808080"/>
    <a:srgbClr val="B2B2B2"/>
    <a:srgbClr val="333333"/>
    <a:srgbClr val="EAEAEA"/>
    <a:srgbClr val="5F5F5F"/>
    <a:srgbClr val="DDDDDD"/>
    <a:srgbClr val="C0C0C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496" autoAdjust="0"/>
    <p:restoredTop sz="93475" autoAdjust="0"/>
  </p:normalViewPr>
  <p:slideViewPr>
    <p:cSldViewPr snapToGrid="0">
      <p:cViewPr>
        <p:scale>
          <a:sx n="91" d="100"/>
          <a:sy n="91" d="100"/>
        </p:scale>
        <p:origin x="246" y="24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3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2C157-2D01-4650-B84B-A62408AF608F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3CAAC-8AFE-464B-B24D-2B3A680A2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51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8A252-9276-C128-10B0-21683EA9D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110B41-4BD4-D188-58A7-215D7AEDB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D0373E-9C5D-81BE-A5E3-6229A2BBA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647B7-7136-849C-3074-7F455F9099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07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82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27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61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36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71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41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26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13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27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63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812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55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76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9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79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49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275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A9B82-E63A-351E-0F07-3C172F11C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5EA286-E8E4-061D-2B4C-0E406F240C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939E3-F751-21CF-D1D2-056393DE0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576F3-51C3-2F6C-02C6-0AA8B869C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43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29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84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54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55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35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44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74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5A686-54DF-43B6-B4FE-8DE860737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860" y="2692512"/>
            <a:ext cx="10394280" cy="897392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514351"/>
            <a:ext cx="2114551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1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F770C4-117C-4073-AA84-4BDF4FDB6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 b="7702"/>
          <a:stretch/>
        </p:blipFill>
        <p:spPr>
          <a:xfrm>
            <a:off x="0" y="-1"/>
            <a:ext cx="12258675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9A5765-84C8-4714-BDD8-99927BDD6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2" y="5920085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42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DCBABC-3CDD-4EB4-A3D3-D5B67D111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7723" r="-1" b="7855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2CE97-A716-40F4-885A-EB2A91994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2" y="5940729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9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6575195"/>
            <a:ext cx="12192000" cy="282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71E08-195F-44A2-92C4-59152FA5E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22417" y="1344244"/>
            <a:ext cx="6547166" cy="41695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FB20A4-1732-4B48-86EE-CE9EFCB763A7}"/>
              </a:ext>
            </a:extLst>
          </p:cNvPr>
          <p:cNvSpPr/>
          <p:nvPr userDrawn="1"/>
        </p:nvSpPr>
        <p:spPr>
          <a:xfrm>
            <a:off x="0" y="1"/>
            <a:ext cx="12192000" cy="282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6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CCC9F-8A4B-46B2-8EF9-C38AD277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7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02234A-3270-48F9-A378-9214F3A0E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0A233-2B9C-42A2-9DA8-EAB5497CC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6754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444" l="7852" r="93037">
                        <a14:foregroundMark x1="38593" y1="54222" x2="38593" y2="54222"/>
                        <a14:foregroundMark x1="37481" y1="58444" x2="37481" y2="58444"/>
                        <a14:foregroundMark x1="37481" y1="55333" x2="37481" y2="55333"/>
                        <a14:foregroundMark x1="30148" y1="62667" x2="30148" y2="62667"/>
                        <a14:foregroundMark x1="31926" y1="64667" x2="31926" y2="64667"/>
                        <a14:foregroundMark x1="31185" y1="68889" x2="31185" y2="68889"/>
                        <a14:foregroundMark x1="30148" y1="60444" x2="30148" y2="60444"/>
                        <a14:foregroundMark x1="30148" y1="58444" x2="30148" y2="58444"/>
                        <a14:foregroundMark x1="32963" y1="48000" x2="32963" y2="48000"/>
                        <a14:foregroundMark x1="38148" y1="44667" x2="38148" y2="44667"/>
                        <a14:foregroundMark x1="36667" y1="66889" x2="36667" y2="66889"/>
                        <a14:foregroundMark x1="22000" y1="84000" x2="22000" y2="84000"/>
                        <a14:foregroundMark x1="19259" y1="85778" x2="19259" y2="85778"/>
                        <a14:foregroundMark x1="22148" y1="89111" x2="22148" y2="89111"/>
                        <a14:foregroundMark x1="20444" y1="85333" x2="20444" y2="85333"/>
                        <a14:foregroundMark x1="25185" y1="86667" x2="25185" y2="86667"/>
                        <a14:foregroundMark x1="26519" y1="83111" x2="26519" y2="83111"/>
                        <a14:foregroundMark x1="31333" y1="83556" x2="31333" y2="83556"/>
                        <a14:foregroundMark x1="40296" y1="55111" x2="40296" y2="55111"/>
                        <a14:foregroundMark x1="36667" y1="84444" x2="36667" y2="84444"/>
                        <a14:foregroundMark x1="41481" y1="85333" x2="41481" y2="85333"/>
                        <a14:foregroundMark x1="46741" y1="88667" x2="46741" y2="88667"/>
                        <a14:foregroundMark x1="50963" y1="89111" x2="50963" y2="89111"/>
                        <a14:foregroundMark x1="53852" y1="83556" x2="53852" y2="83556"/>
                        <a14:foregroundMark x1="56741" y1="83556" x2="56741" y2="83556"/>
                        <a14:foregroundMark x1="59333" y1="83111" x2="59333" y2="83111"/>
                        <a14:foregroundMark x1="63259" y1="80444" x2="63259" y2="80444"/>
                        <a14:foregroundMark x1="67926" y1="67333" x2="67926" y2="67333"/>
                        <a14:foregroundMark x1="93185" y1="41333" x2="93185" y2="41333"/>
                        <a14:foregroundMark x1="87407" y1="30444" x2="87407" y2="30444"/>
                        <a14:foregroundMark x1="92074" y1="21556" x2="92074" y2="21556"/>
                        <a14:foregroundMark x1="36815" y1="79556" x2="36815" y2="79556"/>
                        <a14:foregroundMark x1="7852" y1="68889" x2="7852" y2="68889"/>
                        <a14:foregroundMark x1="62963" y1="41111" x2="62963" y2="41111"/>
                        <a14:foregroundMark x1="43852" y1="85333" x2="43852" y2="85333"/>
                        <a14:foregroundMark x1="44667" y1="92444" x2="44667" y2="92444"/>
                        <a14:foregroundMark x1="30222" y1="62000" x2="30222" y2="62000"/>
                        <a14:foregroundMark x1="40370" y1="56667" x2="40370" y2="56667"/>
                        <a14:foregroundMark x1="80593" y1="31556" x2="80593" y2="31556"/>
                        <a14:foregroundMark x1="67556" y1="67111" x2="67556" y2="67111"/>
                        <a14:backgroundMark x1="36667" y1="87556" x2="36667" y2="87556"/>
                        <a14:backgroundMark x1="36815" y1="81333" x2="36815" y2="81333"/>
                        <a14:backgroundMark x1="48148" y1="85333" x2="48148" y2="8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54" y="4161657"/>
            <a:ext cx="2867892" cy="9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3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850"/>
          </a:xfrm>
        </p:spPr>
        <p:txBody>
          <a:bodyPr/>
          <a:lstStyle>
            <a:lvl1pPr algn="ctr"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4527"/>
            <a:ext cx="10515600" cy="4128878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8001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2573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573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1145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1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6000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971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7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106"/>
            <a:ext cx="10515600" cy="12239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177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1C0E5F-D115-42EE-98FC-F4C7F38B389B}"/>
              </a:ext>
            </a:extLst>
          </p:cNvPr>
          <p:cNvGrpSpPr/>
          <p:nvPr userDrawn="1"/>
        </p:nvGrpSpPr>
        <p:grpSpPr>
          <a:xfrm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645CA4-C89A-44AA-98A6-85ECC9532FF9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C2BAD5-C3AD-4E6B-81BC-5B5E1D6E044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77A76C-F5DA-463A-8CDE-5F635BF4A57A}"/>
              </a:ext>
            </a:extLst>
          </p:cNvPr>
          <p:cNvGrpSpPr/>
          <p:nvPr userDrawn="1"/>
        </p:nvGrpSpPr>
        <p:grpSpPr>
          <a:xfrm flipV="1">
            <a:off x="0" y="0"/>
            <a:ext cx="12192000" cy="371874"/>
            <a:chOff x="0" y="6486126"/>
            <a:chExt cx="12192000" cy="3718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68E645-4B49-45BC-AA6B-FD918038B2A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3E7E1B-144F-439C-B763-DE5E7802165F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947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18EE-F92D-4EEC-BC7B-564BB3496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464"/>
            <a:ext cx="10515600" cy="10382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C490CF-23CF-42D7-A78E-DAAA15BE9046}"/>
              </a:ext>
            </a:extLst>
          </p:cNvPr>
          <p:cNvCxnSpPr>
            <a:cxnSpLocks/>
          </p:cNvCxnSpPr>
          <p:nvPr userDrawn="1"/>
        </p:nvCxnSpPr>
        <p:spPr>
          <a:xfrm>
            <a:off x="5953125" y="1838324"/>
            <a:ext cx="0" cy="4400551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16426904-15FA-4799-81BE-D9BB0EC20B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9351" y="1804985"/>
            <a:ext cx="5124449" cy="4400551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DD53A0-FE16-4260-B816-81449D7674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975" y="1804986"/>
            <a:ext cx="4800600" cy="443389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FB20CF-42F3-4828-ACD5-B5A937A47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3" y="5614788"/>
            <a:ext cx="2114551" cy="7048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9C3929-D700-42FB-A7E7-6A257F9889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10506075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2BC1CE-A8B0-488A-AFFF-21571EEAC57F}"/>
              </a:ext>
            </a:extLst>
          </p:cNvPr>
          <p:cNvGrpSpPr/>
          <p:nvPr userDrawn="1"/>
        </p:nvGrpSpPr>
        <p:grpSpPr>
          <a:xfrm>
            <a:off x="0" y="-38495"/>
            <a:ext cx="12192000" cy="371874"/>
            <a:chOff x="0" y="6486126"/>
            <a:chExt cx="12192000" cy="37187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E4BB42-E14A-429C-A598-8C2CC8E5EF25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747A85-01EF-47F0-943C-BB09D85E1C2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38BF90-3D1A-4FD8-8788-E15D3732595E}"/>
              </a:ext>
            </a:extLst>
          </p:cNvPr>
          <p:cNvGrpSpPr/>
          <p:nvPr userDrawn="1"/>
        </p:nvGrpSpPr>
        <p:grpSpPr>
          <a:xfrm flipV="1"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60A672-095F-4B36-A67A-AFDD5C449643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5EAEC98-8A43-480E-9A2F-F1014983C1D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3242CC-24B6-463A-95BF-4594167B784D}"/>
              </a:ext>
            </a:extLst>
          </p:cNvPr>
          <p:cNvGrpSpPr/>
          <p:nvPr userDrawn="1"/>
        </p:nvGrpSpPr>
        <p:grpSpPr>
          <a:xfrm rot="5400000" flipV="1">
            <a:off x="-2890838" y="3223817"/>
            <a:ext cx="6152749" cy="371874"/>
            <a:chOff x="0" y="6486126"/>
            <a:chExt cx="12192000" cy="37187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76AE894-E862-4363-AB93-38E1A2094797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C4A5603-8579-4C37-97CD-C1FC1BEE9170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941EA5-3AD7-4653-87D7-0FD5650F82BA}"/>
              </a:ext>
            </a:extLst>
          </p:cNvPr>
          <p:cNvGrpSpPr/>
          <p:nvPr userDrawn="1"/>
        </p:nvGrpSpPr>
        <p:grpSpPr>
          <a:xfrm rot="16200000" flipH="1" flipV="1">
            <a:off x="8930089" y="3213747"/>
            <a:ext cx="6152749" cy="371874"/>
            <a:chOff x="0" y="6486126"/>
            <a:chExt cx="12192000" cy="37187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647089-EFEB-4E60-951B-8B45C6AD801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97CA71-B30B-410F-A208-70CF4CB6F00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311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E70E0D-D428-4DB6-B89A-99C0BFFFEB3D}"/>
              </a:ext>
            </a:extLst>
          </p:cNvPr>
          <p:cNvSpPr/>
          <p:nvPr userDrawn="1"/>
        </p:nvSpPr>
        <p:spPr>
          <a:xfrm>
            <a:off x="-83976" y="0"/>
            <a:ext cx="12275976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F7D7C9-8E5E-454C-8EBC-0BA6A439D9FE}"/>
              </a:ext>
            </a:extLst>
          </p:cNvPr>
          <p:cNvSpPr/>
          <p:nvPr userDrawn="1"/>
        </p:nvSpPr>
        <p:spPr>
          <a:xfrm>
            <a:off x="-2881602" y="-373224"/>
            <a:ext cx="7501812" cy="7231224"/>
          </a:xfrm>
          <a:prstGeom prst="ellipse">
            <a:avLst/>
          </a:prstGeom>
          <a:solidFill>
            <a:schemeClr val="accent6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6BDEE-AE31-40F3-924A-46BB9BD6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4" y="421108"/>
            <a:ext cx="3192624" cy="52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AC9B62-9098-444A-8946-3B86531EA342}"/>
              </a:ext>
            </a:extLst>
          </p:cNvPr>
          <p:cNvSpPr/>
          <p:nvPr userDrawn="1"/>
        </p:nvSpPr>
        <p:spPr>
          <a:xfrm>
            <a:off x="3916544" y="1142934"/>
            <a:ext cx="2198118" cy="39702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3A23F2-6972-4218-91A6-4C88637728D8}"/>
              </a:ext>
            </a:extLst>
          </p:cNvPr>
          <p:cNvSpPr/>
          <p:nvPr userDrawn="1"/>
        </p:nvSpPr>
        <p:spPr>
          <a:xfrm>
            <a:off x="6760849" y="1142934"/>
            <a:ext cx="2198118" cy="3970240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4A257F-87D6-44C9-A57C-BC66C724997F}"/>
              </a:ext>
            </a:extLst>
          </p:cNvPr>
          <p:cNvSpPr/>
          <p:nvPr userDrawn="1"/>
        </p:nvSpPr>
        <p:spPr>
          <a:xfrm>
            <a:off x="9509450" y="1142934"/>
            <a:ext cx="2189582" cy="39702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7788D24-7C17-4529-AB76-C95C14A8C0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49597" y="1194319"/>
            <a:ext cx="2132012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B4A7B19-6981-4805-89AF-355D5B5115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67107" y="1194318"/>
            <a:ext cx="2191859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E7C55ECB-0F45-493E-873A-19776981C0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538235" y="1194319"/>
            <a:ext cx="2132012" cy="391885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B28161-D15F-4037-BF03-5EAF9E7C1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555" y="5762968"/>
            <a:ext cx="1969477" cy="656493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C6FA0AA8-3948-4CF0-A458-7F138942C7EF}"/>
              </a:ext>
            </a:extLst>
          </p:cNvPr>
          <p:cNvSpPr/>
          <p:nvPr userDrawn="1"/>
        </p:nvSpPr>
        <p:spPr>
          <a:xfrm>
            <a:off x="6196304" y="2979754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4B18CF5-2C7D-43D6-AA58-6B3BDD8F0B36}"/>
              </a:ext>
            </a:extLst>
          </p:cNvPr>
          <p:cNvSpPr/>
          <p:nvPr userDrawn="1"/>
        </p:nvSpPr>
        <p:spPr>
          <a:xfrm>
            <a:off x="9028942" y="2986282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7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52FB9A-5B2B-4504-B8C3-C7243592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3F90-5832-4AD4-9F8E-C87EEF38E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7C6BE-840C-4F57-81B9-40A77D0BE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2952D-B046-407F-8784-415CFF0A7002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0BEDB-A147-424E-8729-F3CB0914A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F3A42-C9D7-49EB-B9D5-9E5C22362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46A0F-D856-4859-A8F4-5B7202E89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68" r:id="rId3"/>
    <p:sldLayoutId id="2147483649" r:id="rId4"/>
    <p:sldLayoutId id="2147483650" r:id="rId5"/>
    <p:sldLayoutId id="2147483662" r:id="rId6"/>
    <p:sldLayoutId id="2147483664" r:id="rId7"/>
    <p:sldLayoutId id="2147483663" r:id="rId8"/>
    <p:sldLayoutId id="2147483667" r:id="rId9"/>
    <p:sldLayoutId id="2147483665" r:id="rId10"/>
    <p:sldLayoutId id="214748366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45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10" Type="http://schemas.openxmlformats.org/officeDocument/2006/relationships/image" Target="../media/image22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2.png"/><Relationship Id="rId9" Type="http://schemas.microsoft.com/office/2007/relationships/hdphoto" Target="../media/hdphoto6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5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59.png"/><Relationship Id="rId4" Type="http://schemas.openxmlformats.org/officeDocument/2006/relationships/image" Target="../media/image58.jpeg"/><Relationship Id="rId9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43CB0-1CC2-B513-58C0-32AD3D721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0537EF-15EB-DF64-FE11-BB8CAB7A2C2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A0C0FB-9449-BC2A-CAA4-44E68C1DAC7A}"/>
              </a:ext>
            </a:extLst>
          </p:cNvPr>
          <p:cNvSpPr txBox="1"/>
          <p:nvPr/>
        </p:nvSpPr>
        <p:spPr>
          <a:xfrm>
            <a:off x="11843" y="2955544"/>
            <a:ext cx="1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 w/ Meters &amp; Meggers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B6BEF9-4FB2-6437-A983-76B2A20268FD}"/>
              </a:ext>
            </a:extLst>
          </p:cNvPr>
          <p:cNvSpPr txBox="1"/>
          <p:nvPr/>
        </p:nvSpPr>
        <p:spPr>
          <a:xfrm>
            <a:off x="10505423" y="5415684"/>
            <a:ext cx="153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track 1A</a:t>
            </a:r>
          </a:p>
        </p:txBody>
      </p:sp>
    </p:spTree>
    <p:extLst>
      <p:ext uri="{BB962C8B-B14F-4D97-AF65-F5344CB8AC3E}">
        <p14:creationId xmlns:p14="http://schemas.microsoft.com/office/powerpoint/2010/main" val="3081370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D0389A-50E6-F617-A751-C6BD58D0F0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8" t="1151" r="1235"/>
          <a:stretch/>
        </p:blipFill>
        <p:spPr>
          <a:xfrm>
            <a:off x="-11948" y="-6313"/>
            <a:ext cx="12203948" cy="54699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BEE93E-EB86-0671-BF8F-C05DBCF762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16" b="26286"/>
          <a:stretch/>
        </p:blipFill>
        <p:spPr>
          <a:xfrm>
            <a:off x="7478818" y="2530182"/>
            <a:ext cx="4458322" cy="861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F73D4C-A24E-2E9D-DA15-B5F111F31C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4447" t="12061" r="24557" b="12640"/>
          <a:stretch/>
        </p:blipFill>
        <p:spPr>
          <a:xfrm flipV="1">
            <a:off x="84029" y="960010"/>
            <a:ext cx="570557" cy="640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ED23E2-645F-E3D5-FB61-61C7D5BFB6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4447" t="12061" r="24557" b="12640"/>
          <a:stretch/>
        </p:blipFill>
        <p:spPr>
          <a:xfrm flipV="1">
            <a:off x="912628" y="120317"/>
            <a:ext cx="570557" cy="640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62E649-17D6-8593-3033-ED9F81076C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4447" t="12061" r="24557" b="12640"/>
          <a:stretch/>
        </p:blipFill>
        <p:spPr>
          <a:xfrm flipV="1">
            <a:off x="9506709" y="-6313"/>
            <a:ext cx="570557" cy="6408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10BE5A-1A08-77D1-78B7-80DC967D8062}"/>
              </a:ext>
            </a:extLst>
          </p:cNvPr>
          <p:cNvSpPr/>
          <p:nvPr/>
        </p:nvSpPr>
        <p:spPr>
          <a:xfrm>
            <a:off x="10459" y="1483659"/>
            <a:ext cx="769470" cy="1002554"/>
          </a:xfrm>
          <a:prstGeom prst="rect">
            <a:avLst/>
          </a:prstGeom>
          <a:solidFill>
            <a:srgbClr val="FFFF00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DA5728-3908-6C18-95CD-8A3D48AE087B}"/>
              </a:ext>
            </a:extLst>
          </p:cNvPr>
          <p:cNvSpPr/>
          <p:nvPr/>
        </p:nvSpPr>
        <p:spPr>
          <a:xfrm>
            <a:off x="832007" y="2320018"/>
            <a:ext cx="683829" cy="172999"/>
          </a:xfrm>
          <a:prstGeom prst="rect">
            <a:avLst/>
          </a:prstGeom>
          <a:solidFill>
            <a:srgbClr val="FFFF00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945BF4-3F57-9D56-85AF-973D632552DD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515836" y="2406518"/>
            <a:ext cx="7370112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6AC7C55-0BC9-F339-62CD-7ED5C142DCA5}"/>
              </a:ext>
            </a:extLst>
          </p:cNvPr>
          <p:cNvSpPr/>
          <p:nvPr/>
        </p:nvSpPr>
        <p:spPr>
          <a:xfrm>
            <a:off x="8943835" y="2320014"/>
            <a:ext cx="1528289" cy="172999"/>
          </a:xfrm>
          <a:prstGeom prst="rect">
            <a:avLst/>
          </a:prstGeom>
          <a:solidFill>
            <a:srgbClr val="FFFF00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3CAFB4-9208-81F3-464B-8F36CB6AA68A}"/>
              </a:ext>
            </a:extLst>
          </p:cNvPr>
          <p:cNvSpPr txBox="1"/>
          <p:nvPr/>
        </p:nvSpPr>
        <p:spPr>
          <a:xfrm>
            <a:off x="10831234" y="2800272"/>
            <a:ext cx="103803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ohms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C581C6-F14F-C3DB-5642-FA7F466C5BD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5769" y="350995"/>
            <a:ext cx="419158" cy="29967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042136-E12F-4227-DDF3-0387F6968DE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8671" y="350993"/>
            <a:ext cx="409632" cy="2996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9296AC-DB54-21C3-B24E-9F6B53E425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81" r="8441"/>
          <a:stretch/>
        </p:blipFill>
        <p:spPr>
          <a:xfrm>
            <a:off x="6622385" y="3210140"/>
            <a:ext cx="1902036" cy="270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D0389A-50E6-F617-A751-C6BD58D0F0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8" t="1151" r="1235"/>
          <a:stretch/>
        </p:blipFill>
        <p:spPr>
          <a:xfrm>
            <a:off x="-11948" y="-6313"/>
            <a:ext cx="12203948" cy="54699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805E6A-A4DC-0C34-69EF-F44F54013CF9}"/>
              </a:ext>
            </a:extLst>
          </p:cNvPr>
          <p:cNvSpPr/>
          <p:nvPr/>
        </p:nvSpPr>
        <p:spPr>
          <a:xfrm>
            <a:off x="10459" y="2538518"/>
            <a:ext cx="769470" cy="238326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A467A4-B228-4593-9EE3-FFA4C9F223D0}"/>
              </a:ext>
            </a:extLst>
          </p:cNvPr>
          <p:cNvSpPr/>
          <p:nvPr/>
        </p:nvSpPr>
        <p:spPr>
          <a:xfrm>
            <a:off x="829253" y="4154325"/>
            <a:ext cx="683829" cy="3612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B787F9-5148-D00E-F11E-EAEF804EEC19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513082" y="4334932"/>
            <a:ext cx="735600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F627E34-BC66-068C-17F9-E84574B5402E}"/>
              </a:ext>
            </a:extLst>
          </p:cNvPr>
          <p:cNvSpPr/>
          <p:nvPr/>
        </p:nvSpPr>
        <p:spPr>
          <a:xfrm>
            <a:off x="8939328" y="4152923"/>
            <a:ext cx="1528289" cy="3612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9041BD-219B-EBEE-482C-8CF46649DC84}"/>
              </a:ext>
            </a:extLst>
          </p:cNvPr>
          <p:cNvSpPr/>
          <p:nvPr/>
        </p:nvSpPr>
        <p:spPr>
          <a:xfrm>
            <a:off x="5633687" y="2564118"/>
            <a:ext cx="6472032" cy="1123998"/>
          </a:xfrm>
          <a:prstGeom prst="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9080E0-46ED-C325-B605-C33E03A2D751}"/>
              </a:ext>
            </a:extLst>
          </p:cNvPr>
          <p:cNvSpPr txBox="1"/>
          <p:nvPr/>
        </p:nvSpPr>
        <p:spPr>
          <a:xfrm>
            <a:off x="5712033" y="2556929"/>
            <a:ext cx="2865501" cy="1077218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  1.7 – 2.2</a:t>
            </a:r>
          </a:p>
          <a:p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  7.8 – 9.6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1CA3BA-7469-313A-5D53-B0E7518563CF}"/>
              </a:ext>
            </a:extLst>
          </p:cNvPr>
          <p:cNvSpPr txBox="1"/>
          <p:nvPr/>
        </p:nvSpPr>
        <p:spPr>
          <a:xfrm>
            <a:off x="8834352" y="2548397"/>
            <a:ext cx="3271366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(Yellow to Black)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631E38-3C33-40F0-EDBB-B28C67D1E3DD}"/>
              </a:ext>
            </a:extLst>
          </p:cNvPr>
          <p:cNvSpPr txBox="1"/>
          <p:nvPr/>
        </p:nvSpPr>
        <p:spPr>
          <a:xfrm>
            <a:off x="8836347" y="3042585"/>
            <a:ext cx="3023458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(Yellow to Red)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686F65-4DFA-40F1-9878-B7A88291692E}"/>
              </a:ext>
            </a:extLst>
          </p:cNvPr>
          <p:cNvSpPr txBox="1"/>
          <p:nvPr/>
        </p:nvSpPr>
        <p:spPr>
          <a:xfrm>
            <a:off x="7940743" y="2726007"/>
            <a:ext cx="103803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ohms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3D302D-B05E-976B-30E6-4CE519228F67}"/>
              </a:ext>
            </a:extLst>
          </p:cNvPr>
          <p:cNvSpPr txBox="1"/>
          <p:nvPr/>
        </p:nvSpPr>
        <p:spPr>
          <a:xfrm>
            <a:off x="7940743" y="3167671"/>
            <a:ext cx="103803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ohms</a:t>
            </a:r>
          </a:p>
        </p:txBody>
      </p:sp>
    </p:spTree>
    <p:extLst>
      <p:ext uri="{BB962C8B-B14F-4D97-AF65-F5344CB8AC3E}">
        <p14:creationId xmlns:p14="http://schemas.microsoft.com/office/powerpoint/2010/main" val="49324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3" grpId="0" animBg="1"/>
      <p:bldP spid="14" grpId="0"/>
      <p:bldP spid="15" grpId="0"/>
      <p:bldP spid="16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57302E-AD1F-89F6-9D37-AC56DC229B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" t="6096" r="1219" b="11557"/>
          <a:stretch/>
        </p:blipFill>
        <p:spPr>
          <a:xfrm>
            <a:off x="5609503" y="2546624"/>
            <a:ext cx="6551812" cy="11589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863E93-5C43-2EB5-E4A1-82F03847EBFF}"/>
              </a:ext>
            </a:extLst>
          </p:cNvPr>
          <p:cNvSpPr txBox="1"/>
          <p:nvPr/>
        </p:nvSpPr>
        <p:spPr>
          <a:xfrm>
            <a:off x="141514" y="48009"/>
            <a:ext cx="460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1½ hp 3-wire motor </a:t>
            </a:r>
          </a:p>
        </p:txBody>
      </p:sp>
    </p:spTree>
    <p:extLst>
      <p:ext uri="{BB962C8B-B14F-4D97-AF65-F5344CB8AC3E}">
        <p14:creationId xmlns:p14="http://schemas.microsoft.com/office/powerpoint/2010/main" val="344736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-0.453 -0.28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6" y="-1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D5E8235C-06CD-DB28-9DF9-D0353D9166D6}"/>
              </a:ext>
            </a:extLst>
          </p:cNvPr>
          <p:cNvSpPr txBox="1"/>
          <p:nvPr/>
        </p:nvSpPr>
        <p:spPr>
          <a:xfrm>
            <a:off x="7876829" y="1032705"/>
            <a:ext cx="3612099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+_________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93E7D5-EA89-FA43-40C1-1AF2E8D943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638"/>
          <a:stretch/>
        </p:blipFill>
        <p:spPr>
          <a:xfrm>
            <a:off x="5963831" y="1506887"/>
            <a:ext cx="2017144" cy="4408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D46C3-91DE-B061-FBFB-0181AE870A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495"/>
          <a:stretch/>
        </p:blipFill>
        <p:spPr>
          <a:xfrm>
            <a:off x="3009589" y="1506887"/>
            <a:ext cx="2017144" cy="44168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6FE90A-6CD3-1687-27C3-509BE0D7AB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638"/>
          <a:stretch/>
        </p:blipFill>
        <p:spPr>
          <a:xfrm>
            <a:off x="69666" y="1506887"/>
            <a:ext cx="1977578" cy="44089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863E93-5C43-2EB5-E4A1-82F03847EBFF}"/>
              </a:ext>
            </a:extLst>
          </p:cNvPr>
          <p:cNvSpPr txBox="1"/>
          <p:nvPr/>
        </p:nvSpPr>
        <p:spPr>
          <a:xfrm>
            <a:off x="141514" y="48009"/>
            <a:ext cx="460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1½ hp 3-wire motor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5DAD54-8BBE-144D-A72F-0B1F029A61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5" t="6096" r="1219" b="11557"/>
          <a:stretch/>
        </p:blipFill>
        <p:spPr>
          <a:xfrm>
            <a:off x="74007" y="602099"/>
            <a:ext cx="6551812" cy="11589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3307CB-B21C-C7E1-9D5E-64B93977A450}"/>
              </a:ext>
            </a:extLst>
          </p:cNvPr>
          <p:cNvSpPr txBox="1"/>
          <p:nvPr/>
        </p:nvSpPr>
        <p:spPr>
          <a:xfrm>
            <a:off x="8441402" y="628679"/>
            <a:ext cx="2711135" cy="52322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sx="101000" sy="101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en-US" sz="2800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 Run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9A2C56-EDAA-B313-A362-E29826C61B75}"/>
              </a:ext>
            </a:extLst>
          </p:cNvPr>
          <p:cNvSpPr txBox="1"/>
          <p:nvPr/>
        </p:nvSpPr>
        <p:spPr>
          <a:xfrm>
            <a:off x="8422800" y="1115214"/>
            <a:ext cx="2711136" cy="52322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sx="101000" sy="101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en-US" sz="2800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8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7F06A3-F498-FF5F-C04A-E5F7A184C854}"/>
              </a:ext>
            </a:extLst>
          </p:cNvPr>
          <p:cNvSpPr txBox="1"/>
          <p:nvPr/>
        </p:nvSpPr>
        <p:spPr>
          <a:xfrm>
            <a:off x="9280361" y="1816699"/>
            <a:ext cx="2017145" cy="52322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en-US" sz="28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 Run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59ECBA-95F2-AE64-39AF-458975B5DE8E}"/>
              </a:ext>
            </a:extLst>
          </p:cNvPr>
          <p:cNvSpPr txBox="1"/>
          <p:nvPr/>
        </p:nvSpPr>
        <p:spPr>
          <a:xfrm>
            <a:off x="2653317" y="3643217"/>
            <a:ext cx="27296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Intermediate Value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B8462D-5110-F73B-67D6-491C5F6A3859}"/>
              </a:ext>
            </a:extLst>
          </p:cNvPr>
          <p:cNvSpPr txBox="1"/>
          <p:nvPr/>
        </p:nvSpPr>
        <p:spPr>
          <a:xfrm>
            <a:off x="65130" y="3643217"/>
            <a:ext cx="2017144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Lowest Value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CFFF53-7654-A549-7001-8883724DE255}"/>
              </a:ext>
            </a:extLst>
          </p:cNvPr>
          <p:cNvSpPr txBox="1"/>
          <p:nvPr/>
        </p:nvSpPr>
        <p:spPr>
          <a:xfrm>
            <a:off x="5830471" y="3643217"/>
            <a:ext cx="2331971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Value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EF18A8-A247-9519-CE94-D5D4228FEFC7}"/>
              </a:ext>
            </a:extLst>
          </p:cNvPr>
          <p:cNvSpPr txBox="1"/>
          <p:nvPr/>
        </p:nvSpPr>
        <p:spPr>
          <a:xfrm>
            <a:off x="2122808" y="3495465"/>
            <a:ext cx="439143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92F259-C025-8F6C-4CB7-4DC3B10B391C}"/>
              </a:ext>
            </a:extLst>
          </p:cNvPr>
          <p:cNvSpPr txBox="1"/>
          <p:nvPr/>
        </p:nvSpPr>
        <p:spPr>
          <a:xfrm>
            <a:off x="5391328" y="3495465"/>
            <a:ext cx="439143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48003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/>
      <p:bldP spid="9" grpId="0"/>
      <p:bldP spid="12" grpId="0"/>
      <p:bldP spid="14" grpId="0" animBg="1"/>
      <p:bldP spid="15" grpId="0" animBg="1"/>
      <p:bldP spid="16" grpId="0" animBg="1"/>
      <p:bldP spid="19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574CA73-2A14-374C-5648-02A37B9A52AB}"/>
              </a:ext>
            </a:extLst>
          </p:cNvPr>
          <p:cNvCxnSpPr>
            <a:cxnSpLocks/>
          </p:cNvCxnSpPr>
          <p:nvPr/>
        </p:nvCxnSpPr>
        <p:spPr>
          <a:xfrm flipV="1">
            <a:off x="4057278" y="3970205"/>
            <a:ext cx="5335954" cy="581133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E5BE3FB-BE06-E4BA-D1F0-EF73978788C3}"/>
              </a:ext>
            </a:extLst>
          </p:cNvPr>
          <p:cNvCxnSpPr>
            <a:cxnSpLocks/>
          </p:cNvCxnSpPr>
          <p:nvPr/>
        </p:nvCxnSpPr>
        <p:spPr>
          <a:xfrm flipH="1">
            <a:off x="3982819" y="3981688"/>
            <a:ext cx="5335954" cy="581133"/>
          </a:xfrm>
          <a:prstGeom prst="line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3825F7-966D-6EFD-01D4-7D3713C5AD2E}"/>
              </a:ext>
            </a:extLst>
          </p:cNvPr>
          <p:cNvSpPr/>
          <p:nvPr/>
        </p:nvSpPr>
        <p:spPr>
          <a:xfrm>
            <a:off x="904629" y="4238378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04D1A7-31B6-C5D2-6DD0-FB5E4C629196}"/>
              </a:ext>
            </a:extLst>
          </p:cNvPr>
          <p:cNvSpPr/>
          <p:nvPr/>
        </p:nvSpPr>
        <p:spPr>
          <a:xfrm>
            <a:off x="905520" y="3313294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5DD961-5D3E-7E4A-60EE-36897A4F9AB7}"/>
              </a:ext>
            </a:extLst>
          </p:cNvPr>
          <p:cNvSpPr/>
          <p:nvPr/>
        </p:nvSpPr>
        <p:spPr>
          <a:xfrm>
            <a:off x="903802" y="2388345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2AE191-280F-C169-47F4-D313379CE31A}"/>
              </a:ext>
            </a:extLst>
          </p:cNvPr>
          <p:cNvSpPr/>
          <p:nvPr/>
        </p:nvSpPr>
        <p:spPr>
          <a:xfrm>
            <a:off x="905522" y="1452688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AC9D04-D89C-CE48-8B54-F5A6DCE4608C}"/>
              </a:ext>
            </a:extLst>
          </p:cNvPr>
          <p:cNvSpPr/>
          <p:nvPr/>
        </p:nvSpPr>
        <p:spPr>
          <a:xfrm>
            <a:off x="904024" y="5174039"/>
            <a:ext cx="3152649" cy="62591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094F3B1-31AD-C90B-C541-95E4FAD9CA33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A50CD2-76ED-1EC6-6975-586912CEDDB3}"/>
              </a:ext>
            </a:extLst>
          </p:cNvPr>
          <p:cNvSpPr txBox="1"/>
          <p:nvPr/>
        </p:nvSpPr>
        <p:spPr>
          <a:xfrm>
            <a:off x="4142992" y="966590"/>
            <a:ext cx="2549023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w/ Meters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7B64F-3ACA-77E6-EBDE-F1A7D99DBF98}"/>
              </a:ext>
            </a:extLst>
          </p:cNvPr>
          <p:cNvSpPr txBox="1"/>
          <p:nvPr/>
        </p:nvSpPr>
        <p:spPr>
          <a:xfrm>
            <a:off x="1411561" y="235338"/>
            <a:ext cx="777240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6B7785-4C9B-1742-7147-056826244C9A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3C3329-C77D-3A50-FC72-B8E3D4537DAD}"/>
              </a:ext>
            </a:extLst>
          </p:cNvPr>
          <p:cNvSpPr txBox="1"/>
          <p:nvPr/>
        </p:nvSpPr>
        <p:spPr>
          <a:xfrm>
            <a:off x="1779144" y="1504469"/>
            <a:ext cx="1321153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2E0B4-CF24-EBD0-1F95-FA4B0798A0EB}"/>
              </a:ext>
            </a:extLst>
          </p:cNvPr>
          <p:cNvSpPr txBox="1"/>
          <p:nvPr/>
        </p:nvSpPr>
        <p:spPr>
          <a:xfrm>
            <a:off x="876190" y="2435572"/>
            <a:ext cx="3152649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Winding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93EFB2-CAEF-170C-9D38-1EEAD3D19A3D}"/>
              </a:ext>
            </a:extLst>
          </p:cNvPr>
          <p:cNvSpPr txBox="1"/>
          <p:nvPr/>
        </p:nvSpPr>
        <p:spPr>
          <a:xfrm>
            <a:off x="1047212" y="3360471"/>
            <a:ext cx="2789967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86ECBA-D617-55EA-8AEB-A26165F3772F}"/>
              </a:ext>
            </a:extLst>
          </p:cNvPr>
          <p:cNvSpPr txBox="1"/>
          <p:nvPr/>
        </p:nvSpPr>
        <p:spPr>
          <a:xfrm>
            <a:off x="903802" y="5229471"/>
            <a:ext cx="3152650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C1F04A-B0CE-1785-2E79-EBBA18B098E7}"/>
              </a:ext>
            </a:extLst>
          </p:cNvPr>
          <p:cNvCxnSpPr>
            <a:cxnSpLocks/>
          </p:cNvCxnSpPr>
          <p:nvPr/>
        </p:nvCxnSpPr>
        <p:spPr>
          <a:xfrm>
            <a:off x="4058171" y="1765648"/>
            <a:ext cx="5365198" cy="2206877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1B4FE5-4222-0698-1CD7-5295A491E6FA}"/>
              </a:ext>
            </a:extLst>
          </p:cNvPr>
          <p:cNvCxnSpPr>
            <a:cxnSpLocks/>
          </p:cNvCxnSpPr>
          <p:nvPr/>
        </p:nvCxnSpPr>
        <p:spPr>
          <a:xfrm>
            <a:off x="4056451" y="2701305"/>
            <a:ext cx="5336781" cy="1262155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4515A7-2546-DFB9-68E4-B7D7C15338DE}"/>
              </a:ext>
            </a:extLst>
          </p:cNvPr>
          <p:cNvCxnSpPr>
            <a:cxnSpLocks/>
          </p:cNvCxnSpPr>
          <p:nvPr/>
        </p:nvCxnSpPr>
        <p:spPr>
          <a:xfrm>
            <a:off x="4058169" y="3626254"/>
            <a:ext cx="5313606" cy="336628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8BE314-C829-3C65-3420-4C8C01B2AB0E}"/>
              </a:ext>
            </a:extLst>
          </p:cNvPr>
          <p:cNvCxnSpPr>
            <a:cxnSpLocks/>
          </p:cNvCxnSpPr>
          <p:nvPr/>
        </p:nvCxnSpPr>
        <p:spPr>
          <a:xfrm flipV="1">
            <a:off x="4062879" y="3969627"/>
            <a:ext cx="5360490" cy="1521454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066E437-C11A-8C41-2249-AFEBB7B8D17C}"/>
              </a:ext>
            </a:extLst>
          </p:cNvPr>
          <p:cNvSpPr/>
          <p:nvPr/>
        </p:nvSpPr>
        <p:spPr>
          <a:xfrm>
            <a:off x="898004" y="4246644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47F4D8D-B9D3-B136-9E16-9601A1F0A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76" y="983575"/>
            <a:ext cx="8786198" cy="3381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76DA24F-0354-82E6-3598-3A9BBEA8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8731395" y="1276359"/>
            <a:ext cx="2626758" cy="452359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5EE9337-CB08-1751-6FDA-BE334BE50E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rcRect r="4892"/>
          <a:stretch/>
        </p:blipFill>
        <p:spPr>
          <a:xfrm rot="5400000">
            <a:off x="8793360" y="2517924"/>
            <a:ext cx="5572902" cy="12362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20CFB71-310A-AFD2-EE13-2A4195FABA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927" t="5935" r="14394" b="3399"/>
          <a:stretch/>
        </p:blipFill>
        <p:spPr>
          <a:xfrm>
            <a:off x="8883533" y="1066335"/>
            <a:ext cx="2250701" cy="3230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7ABD49-73DD-FEB2-E030-473E355C3B12}"/>
              </a:ext>
            </a:extLst>
          </p:cNvPr>
          <p:cNvSpPr txBox="1"/>
          <p:nvPr/>
        </p:nvSpPr>
        <p:spPr>
          <a:xfrm>
            <a:off x="925337" y="4289130"/>
            <a:ext cx="3097984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Identification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DD0C41-4BE3-7F1E-29F0-8694D044D4CD}"/>
              </a:ext>
            </a:extLst>
          </p:cNvPr>
          <p:cNvSpPr txBox="1"/>
          <p:nvPr/>
        </p:nvSpPr>
        <p:spPr>
          <a:xfrm>
            <a:off x="4838838" y="1489635"/>
            <a:ext cx="2711135" cy="52322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sx="101000" sy="101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r>
              <a:rPr lang="en-US" sz="2800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 Black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62855B-1C24-ABEE-8766-7B9FFB743C29}"/>
              </a:ext>
            </a:extLst>
          </p:cNvPr>
          <p:cNvSpPr txBox="1"/>
          <p:nvPr/>
        </p:nvSpPr>
        <p:spPr>
          <a:xfrm>
            <a:off x="4832481" y="2130576"/>
            <a:ext cx="2711136" cy="52322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sx="101000" sy="101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r>
              <a:rPr lang="en-US" sz="2800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8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F8B736-2345-7750-BBCE-0359D039B17C}"/>
              </a:ext>
            </a:extLst>
          </p:cNvPr>
          <p:cNvSpPr txBox="1"/>
          <p:nvPr/>
        </p:nvSpPr>
        <p:spPr>
          <a:xfrm>
            <a:off x="5496335" y="3010989"/>
            <a:ext cx="2017145" cy="52322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US" sz="28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 Black</a:t>
            </a:r>
          </a:p>
        </p:txBody>
      </p:sp>
    </p:spTree>
    <p:extLst>
      <p:ext uri="{BB962C8B-B14F-4D97-AF65-F5344CB8AC3E}">
        <p14:creationId xmlns:p14="http://schemas.microsoft.com/office/powerpoint/2010/main" val="370732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9" grpId="0"/>
      <p:bldP spid="40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04D1A7-31B6-C5D2-6DD0-FB5E4C629196}"/>
              </a:ext>
            </a:extLst>
          </p:cNvPr>
          <p:cNvSpPr/>
          <p:nvPr/>
        </p:nvSpPr>
        <p:spPr>
          <a:xfrm>
            <a:off x="905520" y="3313294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5DD961-5D3E-7E4A-60EE-36897A4F9AB7}"/>
              </a:ext>
            </a:extLst>
          </p:cNvPr>
          <p:cNvSpPr/>
          <p:nvPr/>
        </p:nvSpPr>
        <p:spPr>
          <a:xfrm>
            <a:off x="903802" y="2388345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2AE191-280F-C169-47F4-D313379CE31A}"/>
              </a:ext>
            </a:extLst>
          </p:cNvPr>
          <p:cNvSpPr/>
          <p:nvPr/>
        </p:nvSpPr>
        <p:spPr>
          <a:xfrm>
            <a:off x="905522" y="1452688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3825F7-966D-6EFD-01D4-7D3713C5AD2E}"/>
              </a:ext>
            </a:extLst>
          </p:cNvPr>
          <p:cNvSpPr/>
          <p:nvPr/>
        </p:nvSpPr>
        <p:spPr>
          <a:xfrm>
            <a:off x="904629" y="4238378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AC9D04-D89C-CE48-8B54-F5A6DCE4608C}"/>
              </a:ext>
            </a:extLst>
          </p:cNvPr>
          <p:cNvSpPr/>
          <p:nvPr/>
        </p:nvSpPr>
        <p:spPr>
          <a:xfrm>
            <a:off x="904024" y="5174039"/>
            <a:ext cx="3152649" cy="62591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094F3B1-31AD-C90B-C541-95E4FAD9CA33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A50CD2-76ED-1EC6-6975-586912CEDDB3}"/>
              </a:ext>
            </a:extLst>
          </p:cNvPr>
          <p:cNvSpPr txBox="1"/>
          <p:nvPr/>
        </p:nvSpPr>
        <p:spPr>
          <a:xfrm>
            <a:off x="4142992" y="966590"/>
            <a:ext cx="2549023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w/ Meters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7B64F-3ACA-77E6-EBDE-F1A7D99DBF98}"/>
              </a:ext>
            </a:extLst>
          </p:cNvPr>
          <p:cNvSpPr txBox="1"/>
          <p:nvPr/>
        </p:nvSpPr>
        <p:spPr>
          <a:xfrm>
            <a:off x="1411561" y="235338"/>
            <a:ext cx="777240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6B7785-4C9B-1742-7147-056826244C9A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586ECBA-D617-55EA-8AEB-A26165F3772F}"/>
              </a:ext>
            </a:extLst>
          </p:cNvPr>
          <p:cNvSpPr txBox="1"/>
          <p:nvPr/>
        </p:nvSpPr>
        <p:spPr>
          <a:xfrm>
            <a:off x="903802" y="5229471"/>
            <a:ext cx="3152650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C1F04A-B0CE-1785-2E79-EBBA18B098E7}"/>
              </a:ext>
            </a:extLst>
          </p:cNvPr>
          <p:cNvCxnSpPr>
            <a:cxnSpLocks/>
          </p:cNvCxnSpPr>
          <p:nvPr/>
        </p:nvCxnSpPr>
        <p:spPr>
          <a:xfrm>
            <a:off x="4058171" y="1765648"/>
            <a:ext cx="5365198" cy="2206877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1B4FE5-4222-0698-1CD7-5295A491E6FA}"/>
              </a:ext>
            </a:extLst>
          </p:cNvPr>
          <p:cNvCxnSpPr>
            <a:cxnSpLocks/>
          </p:cNvCxnSpPr>
          <p:nvPr/>
        </p:nvCxnSpPr>
        <p:spPr>
          <a:xfrm>
            <a:off x="4056451" y="2701305"/>
            <a:ext cx="5336781" cy="1262155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4515A7-2546-DFB9-68E4-B7D7C15338DE}"/>
              </a:ext>
            </a:extLst>
          </p:cNvPr>
          <p:cNvCxnSpPr>
            <a:cxnSpLocks/>
          </p:cNvCxnSpPr>
          <p:nvPr/>
        </p:nvCxnSpPr>
        <p:spPr>
          <a:xfrm>
            <a:off x="4058169" y="3626254"/>
            <a:ext cx="5313606" cy="336628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574CA73-2A14-374C-5648-02A37B9A52AB}"/>
              </a:ext>
            </a:extLst>
          </p:cNvPr>
          <p:cNvCxnSpPr>
            <a:cxnSpLocks/>
          </p:cNvCxnSpPr>
          <p:nvPr/>
        </p:nvCxnSpPr>
        <p:spPr>
          <a:xfrm flipV="1">
            <a:off x="4057278" y="3970205"/>
            <a:ext cx="5335954" cy="581133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8BE314-C829-3C65-3420-4C8C01B2AB0E}"/>
              </a:ext>
            </a:extLst>
          </p:cNvPr>
          <p:cNvCxnSpPr>
            <a:cxnSpLocks/>
          </p:cNvCxnSpPr>
          <p:nvPr/>
        </p:nvCxnSpPr>
        <p:spPr>
          <a:xfrm flipV="1">
            <a:off x="4062879" y="3969627"/>
            <a:ext cx="5360490" cy="1521454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8AE389-E9B5-A79A-7DD9-06F76F2314FD}"/>
              </a:ext>
            </a:extLst>
          </p:cNvPr>
          <p:cNvCxnSpPr>
            <a:cxnSpLocks/>
          </p:cNvCxnSpPr>
          <p:nvPr/>
        </p:nvCxnSpPr>
        <p:spPr>
          <a:xfrm flipH="1" flipV="1">
            <a:off x="4084063" y="1778159"/>
            <a:ext cx="5365198" cy="2206877"/>
          </a:xfrm>
          <a:prstGeom prst="line">
            <a:avLst/>
          </a:prstGeom>
          <a:ln w="508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823CF8-D211-D3AC-B121-C02A1536F205}"/>
              </a:ext>
            </a:extLst>
          </p:cNvPr>
          <p:cNvCxnSpPr>
            <a:cxnSpLocks/>
          </p:cNvCxnSpPr>
          <p:nvPr/>
        </p:nvCxnSpPr>
        <p:spPr>
          <a:xfrm flipH="1" flipV="1">
            <a:off x="4082973" y="2706838"/>
            <a:ext cx="5336781" cy="1262155"/>
          </a:xfrm>
          <a:prstGeom prst="line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C21DF52-F2B0-E0F8-FBE0-BE591FDE7608}"/>
              </a:ext>
            </a:extLst>
          </p:cNvPr>
          <p:cNvSpPr/>
          <p:nvPr/>
        </p:nvSpPr>
        <p:spPr>
          <a:xfrm>
            <a:off x="914556" y="1459403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ED4BEB9-785F-4CAA-B8BE-A9D36C50A70C}"/>
              </a:ext>
            </a:extLst>
          </p:cNvPr>
          <p:cNvSpPr/>
          <p:nvPr/>
        </p:nvSpPr>
        <p:spPr>
          <a:xfrm>
            <a:off x="921312" y="2390898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0B1A7BA-1FF0-9604-B0F8-6C936BEAD9A5}"/>
              </a:ext>
            </a:extLst>
          </p:cNvPr>
          <p:cNvCxnSpPr>
            <a:cxnSpLocks/>
          </p:cNvCxnSpPr>
          <p:nvPr/>
        </p:nvCxnSpPr>
        <p:spPr>
          <a:xfrm flipH="1" flipV="1">
            <a:off x="4048484" y="3622885"/>
            <a:ext cx="5313606" cy="336628"/>
          </a:xfrm>
          <a:prstGeom prst="line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3765D0E-DFDE-E8A0-5CF5-3E311D59BE71}"/>
              </a:ext>
            </a:extLst>
          </p:cNvPr>
          <p:cNvSpPr/>
          <p:nvPr/>
        </p:nvSpPr>
        <p:spPr>
          <a:xfrm>
            <a:off x="914556" y="3310944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C3329-C77D-3A50-FC72-B8E3D4537DAD}"/>
              </a:ext>
            </a:extLst>
          </p:cNvPr>
          <p:cNvSpPr txBox="1"/>
          <p:nvPr/>
        </p:nvSpPr>
        <p:spPr>
          <a:xfrm>
            <a:off x="1779144" y="1504469"/>
            <a:ext cx="1321153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2E0B4-CF24-EBD0-1F95-FA4B0798A0EB}"/>
              </a:ext>
            </a:extLst>
          </p:cNvPr>
          <p:cNvSpPr txBox="1"/>
          <p:nvPr/>
        </p:nvSpPr>
        <p:spPr>
          <a:xfrm>
            <a:off x="876190" y="2435572"/>
            <a:ext cx="3152649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Winding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93EFB2-CAEF-170C-9D38-1EEAD3D19A3D}"/>
              </a:ext>
            </a:extLst>
          </p:cNvPr>
          <p:cNvSpPr txBox="1"/>
          <p:nvPr/>
        </p:nvSpPr>
        <p:spPr>
          <a:xfrm>
            <a:off x="1047212" y="3360471"/>
            <a:ext cx="2789967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9B5278-B193-8219-A698-70C34A4D68EB}"/>
              </a:ext>
            </a:extLst>
          </p:cNvPr>
          <p:cNvCxnSpPr>
            <a:cxnSpLocks/>
          </p:cNvCxnSpPr>
          <p:nvPr/>
        </p:nvCxnSpPr>
        <p:spPr>
          <a:xfrm flipH="1">
            <a:off x="3943396" y="3981431"/>
            <a:ext cx="5335954" cy="581133"/>
          </a:xfrm>
          <a:prstGeom prst="line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B51637-3FA0-70B3-1303-0281F3DDFA2E}"/>
              </a:ext>
            </a:extLst>
          </p:cNvPr>
          <p:cNvSpPr/>
          <p:nvPr/>
        </p:nvSpPr>
        <p:spPr>
          <a:xfrm>
            <a:off x="914556" y="4240931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76DA24F-0354-82E6-3598-3A9BBEA89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8737366" y="1276359"/>
            <a:ext cx="2626758" cy="45235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E7CAC3-565A-F9A8-4E60-83B9ED2C6DBC}"/>
              </a:ext>
            </a:extLst>
          </p:cNvPr>
          <p:cNvSpPr/>
          <p:nvPr/>
        </p:nvSpPr>
        <p:spPr>
          <a:xfrm>
            <a:off x="906690" y="4239781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7ABD49-73DD-FEB2-E030-473E355C3B12}"/>
              </a:ext>
            </a:extLst>
          </p:cNvPr>
          <p:cNvSpPr txBox="1"/>
          <p:nvPr/>
        </p:nvSpPr>
        <p:spPr>
          <a:xfrm>
            <a:off x="925337" y="4289130"/>
            <a:ext cx="3097984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3459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C863E93-5C43-2EB5-E4A1-82F03847EBFF}"/>
              </a:ext>
            </a:extLst>
          </p:cNvPr>
          <p:cNvSpPr txBox="1"/>
          <p:nvPr/>
        </p:nvSpPr>
        <p:spPr>
          <a:xfrm>
            <a:off x="141514" y="48009"/>
            <a:ext cx="460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1½ hp 3-wire motor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5DAD54-8BBE-144D-A72F-0B1F029A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" t="6096" r="1219" b="11557"/>
          <a:stretch/>
        </p:blipFill>
        <p:spPr>
          <a:xfrm>
            <a:off x="74007" y="602099"/>
            <a:ext cx="6551812" cy="1158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A2CE70-57E6-AE7C-AD14-0E72F68AC1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834"/>
          <a:stretch/>
        </p:blipFill>
        <p:spPr>
          <a:xfrm>
            <a:off x="255068" y="1920798"/>
            <a:ext cx="927788" cy="3995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C91A8-CBF1-9851-52C8-6EFA141FB74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7839" y="0"/>
            <a:ext cx="409632" cy="30674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C9FDAB-6E73-F3E1-F8EE-2ECE79C983F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767" y="0"/>
            <a:ext cx="419158" cy="30388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4AAE5-5996-C485-623A-9FFBAC85A2E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3129" y="-36786"/>
            <a:ext cx="419158" cy="31334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1C6EBF-AEB0-8B7F-7892-DD7AFD7DC0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13"/>
          <a:stretch/>
        </p:blipFill>
        <p:spPr>
          <a:xfrm>
            <a:off x="6663891" y="2882653"/>
            <a:ext cx="2134791" cy="30340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F9C8B2-8BEA-D5AC-881E-9428689920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8743347" y="1276359"/>
            <a:ext cx="2626758" cy="45235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248DED-2736-4BA8-70E0-07D058B45CAA}"/>
              </a:ext>
            </a:extLst>
          </p:cNvPr>
          <p:cNvSpPr txBox="1"/>
          <p:nvPr/>
        </p:nvSpPr>
        <p:spPr>
          <a:xfrm>
            <a:off x="9354983" y="2093895"/>
            <a:ext cx="1229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OL.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C288060-B1C8-85B8-5C3F-E12C2065FE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biLevel thresh="75000"/>
          </a:blip>
          <a:srcRect l="35643" t="9986" r="57365" b="5484"/>
          <a:stretch/>
        </p:blipFill>
        <p:spPr>
          <a:xfrm>
            <a:off x="10500660" y="2300009"/>
            <a:ext cx="236546" cy="560150"/>
          </a:xfrm>
          <a:prstGeom prst="rect">
            <a:avLst/>
          </a:prstGeom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E807B29-E7E3-51A1-71B1-AB72CAED64CB}"/>
              </a:ext>
            </a:extLst>
          </p:cNvPr>
          <p:cNvSpPr txBox="1"/>
          <p:nvPr/>
        </p:nvSpPr>
        <p:spPr>
          <a:xfrm>
            <a:off x="9703117" y="2089667"/>
            <a:ext cx="96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1.8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47F01C-3B44-C947-096C-962A3C0B7E56}"/>
              </a:ext>
            </a:extLst>
          </p:cNvPr>
          <p:cNvSpPr txBox="1"/>
          <p:nvPr/>
        </p:nvSpPr>
        <p:spPr>
          <a:xfrm>
            <a:off x="9704507" y="2092425"/>
            <a:ext cx="96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1.7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44DCB00-8DD4-BB0E-7A48-5A2233C1B5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35" t="14689" r="54167" b="6216"/>
          <a:stretch/>
        </p:blipFill>
        <p:spPr>
          <a:xfrm>
            <a:off x="193792" y="387471"/>
            <a:ext cx="663779" cy="7445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942E5E3-71A8-31A1-6E43-4AC17D9914F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356" t="14689" r="6301" b="6216"/>
          <a:stretch/>
        </p:blipFill>
        <p:spPr>
          <a:xfrm>
            <a:off x="193792" y="886745"/>
            <a:ext cx="628103" cy="91988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3B3786D-905C-ED70-7168-D9EC84F0124C}"/>
              </a:ext>
            </a:extLst>
          </p:cNvPr>
          <p:cNvSpPr txBox="1"/>
          <p:nvPr/>
        </p:nvSpPr>
        <p:spPr>
          <a:xfrm>
            <a:off x="1169025" y="3448737"/>
            <a:ext cx="5485361" cy="230832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Resistance Value </a:t>
            </a:r>
          </a:p>
          <a:p>
            <a:pPr algn="ctr"/>
            <a:r>
              <a:rPr lang="en-US" sz="4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48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en-US" sz="4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than published values</a:t>
            </a:r>
          </a:p>
        </p:txBody>
      </p:sp>
    </p:spTree>
    <p:extLst>
      <p:ext uri="{BB962C8B-B14F-4D97-AF65-F5344CB8AC3E}">
        <p14:creationId xmlns:p14="http://schemas.microsoft.com/office/powerpoint/2010/main" val="59736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5" grpId="1"/>
      <p:bldP spid="26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93B3786D-905C-ED70-7168-D9EC84F0124C}"/>
              </a:ext>
            </a:extLst>
          </p:cNvPr>
          <p:cNvSpPr txBox="1"/>
          <p:nvPr/>
        </p:nvSpPr>
        <p:spPr>
          <a:xfrm>
            <a:off x="1169025" y="3448737"/>
            <a:ext cx="5485361" cy="230832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Resistance Value </a:t>
            </a:r>
          </a:p>
          <a:p>
            <a:pPr algn="ctr"/>
            <a:r>
              <a:rPr lang="en-US" sz="4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48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en-US" sz="4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than published values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3416A2-E7CF-E503-5052-4D3B98D4CC8E}"/>
              </a:ext>
            </a:extLst>
          </p:cNvPr>
          <p:cNvSpPr txBox="1"/>
          <p:nvPr/>
        </p:nvSpPr>
        <p:spPr>
          <a:xfrm>
            <a:off x="1111820" y="4187400"/>
            <a:ext cx="5869246" cy="830997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coming in </a:t>
            </a:r>
            <a:r>
              <a:rPr lang="en-US" sz="4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“SHORT”</a:t>
            </a:r>
            <a:endParaRPr lang="en-US" sz="48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7F057FE-E93B-32FE-67AF-0A71EA86C9D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944" t="6320" r="8017" b="3566"/>
          <a:stretch/>
        </p:blipFill>
        <p:spPr>
          <a:xfrm>
            <a:off x="6910030" y="2364507"/>
            <a:ext cx="2132476" cy="35522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75FCD3-174B-E40E-52FD-5F45E2AAF1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2541" y="816020"/>
            <a:ext cx="2566227" cy="503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79C0124-6A62-C912-D35F-708192A2A87D}"/>
              </a:ext>
            </a:extLst>
          </p:cNvPr>
          <p:cNvSpPr txBox="1"/>
          <p:nvPr/>
        </p:nvSpPr>
        <p:spPr>
          <a:xfrm>
            <a:off x="6287248" y="454881"/>
            <a:ext cx="4131614" cy="461665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Published Values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E24B90F-AD1A-A73A-F008-F036374111C2}"/>
              </a:ext>
            </a:extLst>
          </p:cNvPr>
          <p:cNvCxnSpPr>
            <a:cxnSpLocks/>
          </p:cNvCxnSpPr>
          <p:nvPr/>
        </p:nvCxnSpPr>
        <p:spPr>
          <a:xfrm>
            <a:off x="7982932" y="845367"/>
            <a:ext cx="0" cy="14773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D7C03CD5-8991-E0CF-79D2-18F7BCABEA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834"/>
          <a:stretch/>
        </p:blipFill>
        <p:spPr>
          <a:xfrm>
            <a:off x="255068" y="1920798"/>
            <a:ext cx="927788" cy="39959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F46CF1-8540-8E10-3FB5-1D837CF92682}"/>
              </a:ext>
            </a:extLst>
          </p:cNvPr>
          <p:cNvCxnSpPr>
            <a:cxnSpLocks/>
          </p:cNvCxnSpPr>
          <p:nvPr/>
        </p:nvCxnSpPr>
        <p:spPr>
          <a:xfrm>
            <a:off x="0" y="845367"/>
            <a:ext cx="12161520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51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ED99E39-0BAD-0E48-D537-0010C8C49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-20083"/>
            <a:ext cx="12192000" cy="593407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2080B1-5226-951A-0EDC-C5ED5628BBA8}"/>
              </a:ext>
            </a:extLst>
          </p:cNvPr>
          <p:cNvSpPr txBox="1"/>
          <p:nvPr/>
        </p:nvSpPr>
        <p:spPr>
          <a:xfrm>
            <a:off x="119269" y="3310671"/>
            <a:ext cx="2928731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529496-CF5E-A7F7-5702-6FEEAD3F80C0}"/>
              </a:ext>
            </a:extLst>
          </p:cNvPr>
          <p:cNvSpPr txBox="1"/>
          <p:nvPr/>
        </p:nvSpPr>
        <p:spPr>
          <a:xfrm>
            <a:off x="119270" y="2372312"/>
            <a:ext cx="2961862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Winding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0094B4-968F-0125-4345-7E3F908CEDD6}"/>
              </a:ext>
            </a:extLst>
          </p:cNvPr>
          <p:cNvSpPr txBox="1"/>
          <p:nvPr/>
        </p:nvSpPr>
        <p:spPr>
          <a:xfrm>
            <a:off x="119270" y="1448822"/>
            <a:ext cx="2988368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CC0BEF-9994-DA44-EB3E-1ED7B0703850}"/>
              </a:ext>
            </a:extLst>
          </p:cNvPr>
          <p:cNvSpPr txBox="1"/>
          <p:nvPr/>
        </p:nvSpPr>
        <p:spPr>
          <a:xfrm>
            <a:off x="119270" y="4220487"/>
            <a:ext cx="3291352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Identification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8400DC2-73E7-38D4-CC0E-36B5F9A8877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09822" y="2265584"/>
            <a:ext cx="1736793" cy="7315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92011C7-5E28-7BAD-4F1C-CFBE77D22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09822" y="3200090"/>
            <a:ext cx="1736793" cy="7315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44D0A7F-A9E0-CF77-ED2E-D8E87F1DEB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09821" y="4124199"/>
            <a:ext cx="1736793" cy="731520"/>
          </a:xfrm>
          <a:prstGeom prst="rect">
            <a:avLst/>
          </a:prstGeom>
        </p:spPr>
      </p:pic>
      <p:sp>
        <p:nvSpPr>
          <p:cNvPr id="50" name="Arrow: Left 49">
            <a:extLst>
              <a:ext uri="{FF2B5EF4-FFF2-40B4-BE49-F238E27FC236}">
                <a16:creationId xmlns:a16="http://schemas.microsoft.com/office/drawing/2014/main" id="{9555A09A-5E9A-EBAF-BC80-E5C4DF591CE5}"/>
              </a:ext>
            </a:extLst>
          </p:cNvPr>
          <p:cNvSpPr/>
          <p:nvPr/>
        </p:nvSpPr>
        <p:spPr>
          <a:xfrm flipH="1">
            <a:off x="6093796" y="2411492"/>
            <a:ext cx="296599" cy="411144"/>
          </a:xfrm>
          <a:prstGeom prst="leftArrow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sx="101000" sy="101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 50">
            <a:extLst>
              <a:ext uri="{FF2B5EF4-FFF2-40B4-BE49-F238E27FC236}">
                <a16:creationId xmlns:a16="http://schemas.microsoft.com/office/drawing/2014/main" id="{2D6104B4-FD16-18B8-5043-BD730FA3AF11}"/>
              </a:ext>
            </a:extLst>
          </p:cNvPr>
          <p:cNvSpPr/>
          <p:nvPr/>
        </p:nvSpPr>
        <p:spPr>
          <a:xfrm flipH="1">
            <a:off x="6093488" y="3333999"/>
            <a:ext cx="296599" cy="411144"/>
          </a:xfrm>
          <a:prstGeom prst="leftArrow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sx="101000" sy="101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Left 51">
            <a:extLst>
              <a:ext uri="{FF2B5EF4-FFF2-40B4-BE49-F238E27FC236}">
                <a16:creationId xmlns:a16="http://schemas.microsoft.com/office/drawing/2014/main" id="{199B3AE7-EC7B-8FDF-3428-68D786154BF1}"/>
              </a:ext>
            </a:extLst>
          </p:cNvPr>
          <p:cNvSpPr/>
          <p:nvPr/>
        </p:nvSpPr>
        <p:spPr>
          <a:xfrm flipH="1">
            <a:off x="6097686" y="4301786"/>
            <a:ext cx="296599" cy="411144"/>
          </a:xfrm>
          <a:prstGeom prst="leftArrow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sx="101000" sy="101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AE266C-995C-287D-C12E-D146F570154F}"/>
              </a:ext>
            </a:extLst>
          </p:cNvPr>
          <p:cNvSpPr txBox="1"/>
          <p:nvPr/>
        </p:nvSpPr>
        <p:spPr>
          <a:xfrm>
            <a:off x="6114706" y="1216499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Within Range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C8EDD-FD11-104C-B29E-505E692F6897}"/>
              </a:ext>
            </a:extLst>
          </p:cNvPr>
          <p:cNvSpPr txBox="1"/>
          <p:nvPr/>
        </p:nvSpPr>
        <p:spPr>
          <a:xfrm>
            <a:off x="9070066" y="1201827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Motor not shorted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F01E6-1B96-8108-D832-A2DBCD2FD602}"/>
              </a:ext>
            </a:extLst>
          </p:cNvPr>
          <p:cNvSpPr txBox="1"/>
          <p:nvPr/>
        </p:nvSpPr>
        <p:spPr>
          <a:xfrm>
            <a:off x="6099772" y="1655766"/>
            <a:ext cx="2970294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Lower than Range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D0081-CF12-56AA-7117-2F31695A7D88}"/>
              </a:ext>
            </a:extLst>
          </p:cNvPr>
          <p:cNvSpPr txBox="1"/>
          <p:nvPr/>
        </p:nvSpPr>
        <p:spPr>
          <a:xfrm>
            <a:off x="9079035" y="1665000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Motor shorted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B82C4-DCC7-1830-3027-02AB1DE26C85}"/>
              </a:ext>
            </a:extLst>
          </p:cNvPr>
          <p:cNvSpPr txBox="1"/>
          <p:nvPr/>
        </p:nvSpPr>
        <p:spPr>
          <a:xfrm>
            <a:off x="3018356" y="1460546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3EBDBE-BDDD-AA06-7B3B-EABD3823CB1D}"/>
              </a:ext>
            </a:extLst>
          </p:cNvPr>
          <p:cNvSpPr txBox="1"/>
          <p:nvPr/>
        </p:nvSpPr>
        <p:spPr>
          <a:xfrm>
            <a:off x="3019973" y="2383340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849F9-886A-31CB-FCB7-1D4377E02734}"/>
              </a:ext>
            </a:extLst>
          </p:cNvPr>
          <p:cNvSpPr txBox="1"/>
          <p:nvPr/>
        </p:nvSpPr>
        <p:spPr>
          <a:xfrm>
            <a:off x="3014356" y="3311334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6652E6-2B0B-B18F-7BA1-ACFF60701F71}"/>
              </a:ext>
            </a:extLst>
          </p:cNvPr>
          <p:cNvSpPr txBox="1"/>
          <p:nvPr/>
        </p:nvSpPr>
        <p:spPr>
          <a:xfrm>
            <a:off x="3011536" y="4239497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</p:spTree>
    <p:extLst>
      <p:ext uri="{BB962C8B-B14F-4D97-AF65-F5344CB8AC3E}">
        <p14:creationId xmlns:p14="http://schemas.microsoft.com/office/powerpoint/2010/main" val="19163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C863E93-5C43-2EB5-E4A1-82F03847EBFF}"/>
              </a:ext>
            </a:extLst>
          </p:cNvPr>
          <p:cNvSpPr txBox="1"/>
          <p:nvPr/>
        </p:nvSpPr>
        <p:spPr>
          <a:xfrm>
            <a:off x="141514" y="48009"/>
            <a:ext cx="460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1½ hp 3-wire motor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5DAD54-8BBE-144D-A72F-0B1F029A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" t="6096" r="1219" b="11557"/>
          <a:stretch/>
        </p:blipFill>
        <p:spPr>
          <a:xfrm>
            <a:off x="74007" y="602099"/>
            <a:ext cx="6551812" cy="1158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A2CE70-57E6-AE7C-AD14-0E72F68AC1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834"/>
          <a:stretch/>
        </p:blipFill>
        <p:spPr>
          <a:xfrm>
            <a:off x="255068" y="1920798"/>
            <a:ext cx="927788" cy="3995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C91A8-CBF1-9851-52C8-6EFA141FB74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7839" y="0"/>
            <a:ext cx="409632" cy="30674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4AAE5-5996-C485-623A-9FFBAC85A2E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3129" y="-36786"/>
            <a:ext cx="419158" cy="31334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1C6EBF-AEB0-8B7F-7892-DD7AFD7DC0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13"/>
          <a:stretch/>
        </p:blipFill>
        <p:spPr>
          <a:xfrm>
            <a:off x="6663891" y="2882653"/>
            <a:ext cx="2134791" cy="30340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F9C8B2-8BEA-D5AC-881E-9428689920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8743347" y="1276359"/>
            <a:ext cx="2626758" cy="45235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288060-B1C8-85B8-5C3F-E12C2065FE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biLevel thresh="75000"/>
          </a:blip>
          <a:srcRect l="35643" t="9986" r="57365" b="5484"/>
          <a:stretch/>
        </p:blipFill>
        <p:spPr>
          <a:xfrm>
            <a:off x="10500660" y="2300009"/>
            <a:ext cx="236546" cy="560150"/>
          </a:xfrm>
          <a:prstGeom prst="rect">
            <a:avLst/>
          </a:prstGeom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C47F01C-3B44-C947-096C-962A3C0B7E56}"/>
              </a:ext>
            </a:extLst>
          </p:cNvPr>
          <p:cNvSpPr txBox="1"/>
          <p:nvPr/>
        </p:nvSpPr>
        <p:spPr>
          <a:xfrm>
            <a:off x="9701821" y="2093688"/>
            <a:ext cx="96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1.7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44DCB00-8DD4-BB0E-7A48-5A2233C1B5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35" t="14689" r="54167" b="6216"/>
          <a:stretch/>
        </p:blipFill>
        <p:spPr>
          <a:xfrm>
            <a:off x="193792" y="387471"/>
            <a:ext cx="663779" cy="7445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942E5E3-71A8-31A1-6E43-4AC17D9914F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356" t="14689" r="6301" b="6216"/>
          <a:stretch/>
        </p:blipFill>
        <p:spPr>
          <a:xfrm>
            <a:off x="193792" y="886745"/>
            <a:ext cx="628103" cy="919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45B5BF-C037-6414-85FF-506AADEB6A48}"/>
              </a:ext>
            </a:extLst>
          </p:cNvPr>
          <p:cNvSpPr txBox="1"/>
          <p:nvPr/>
        </p:nvSpPr>
        <p:spPr>
          <a:xfrm>
            <a:off x="3349913" y="2092192"/>
            <a:ext cx="34965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(Red to Black)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73B95-40B8-3C34-E130-C693300D82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356" t="14689" r="6301" b="6216"/>
          <a:stretch/>
        </p:blipFill>
        <p:spPr>
          <a:xfrm>
            <a:off x="2893582" y="1940277"/>
            <a:ext cx="628103" cy="9198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36AFD3-0358-75AF-8357-B952D4FB21C9}"/>
              </a:ext>
            </a:extLst>
          </p:cNvPr>
          <p:cNvSpPr txBox="1"/>
          <p:nvPr/>
        </p:nvSpPr>
        <p:spPr>
          <a:xfrm>
            <a:off x="3499355" y="2092191"/>
            <a:ext cx="12444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5BD3E-4153-0EB9-C208-65D209A9F333}"/>
              </a:ext>
            </a:extLst>
          </p:cNvPr>
          <p:cNvSpPr txBox="1"/>
          <p:nvPr/>
        </p:nvSpPr>
        <p:spPr>
          <a:xfrm>
            <a:off x="5153690" y="1076466"/>
            <a:ext cx="12444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55FDEF-95C0-A305-CB3B-3236A1F7D112}"/>
              </a:ext>
            </a:extLst>
          </p:cNvPr>
          <p:cNvCxnSpPr>
            <a:cxnSpLocks/>
          </p:cNvCxnSpPr>
          <p:nvPr/>
        </p:nvCxnSpPr>
        <p:spPr>
          <a:xfrm flipH="1">
            <a:off x="4034265" y="2655215"/>
            <a:ext cx="1" cy="10936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5BF95C-B4D1-E8D0-757F-2F6E07AF728A}"/>
              </a:ext>
            </a:extLst>
          </p:cNvPr>
          <p:cNvCxnSpPr>
            <a:cxnSpLocks/>
          </p:cNvCxnSpPr>
          <p:nvPr/>
        </p:nvCxnSpPr>
        <p:spPr>
          <a:xfrm flipH="1">
            <a:off x="4016261" y="3748908"/>
            <a:ext cx="31459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59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D61A11-0D9D-0189-B566-76812EA2B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98" r="407" b="511"/>
          <a:stretch/>
        </p:blipFill>
        <p:spPr>
          <a:xfrm>
            <a:off x="15949" y="287079"/>
            <a:ext cx="12188259" cy="5627537"/>
          </a:xfrm>
          <a:prstGeom prst="rect">
            <a:avLst/>
          </a:prstGeom>
        </p:spPr>
      </p:pic>
      <p:pic>
        <p:nvPicPr>
          <p:cNvPr id="6" name="Picture 5" descr="Digital multimeter flat icon build and repair Vector Image">
            <a:extLst>
              <a:ext uri="{FF2B5EF4-FFF2-40B4-BE49-F238E27FC236}">
                <a16:creationId xmlns:a16="http://schemas.microsoft.com/office/drawing/2014/main" id="{1535B63F-6716-6198-052C-E3A21EDDF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4385" r="9977" b="11939"/>
          <a:stretch/>
        </p:blipFill>
        <p:spPr bwMode="auto">
          <a:xfrm flipH="1">
            <a:off x="2087335" y="2022937"/>
            <a:ext cx="3248263" cy="3711706"/>
          </a:xfrm>
          <a:prstGeom prst="rect">
            <a:avLst/>
          </a:prstGeom>
          <a:noFill/>
          <a:effectLst>
            <a:outerShdw blurRad="127000" dist="38100" dir="2700000" sx="103000" sy="103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643B8-E8D1-DA4B-0E6A-6A786385D99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0078" y="1533498"/>
            <a:ext cx="4899677" cy="5174554"/>
          </a:xfrm>
          <a:prstGeom prst="rect">
            <a:avLst/>
          </a:prstGeom>
          <a:effectLst>
            <a:outerShdw blurRad="1270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80319B-AFC2-10F5-07F1-B504C0BEAB29}"/>
              </a:ext>
            </a:extLst>
          </p:cNvPr>
          <p:cNvSpPr/>
          <p:nvPr/>
        </p:nvSpPr>
        <p:spPr>
          <a:xfrm>
            <a:off x="3600688" y="2404866"/>
            <a:ext cx="1375865" cy="69855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2F840B6-0013-2A5F-1BD9-B561B542C987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063BDC-0B82-E916-E98C-D29B9FEFE099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228A762-AB14-EC56-A6A5-B5489A82FE8C}"/>
              </a:ext>
            </a:extLst>
          </p:cNvPr>
          <p:cNvSpPr/>
          <p:nvPr/>
        </p:nvSpPr>
        <p:spPr>
          <a:xfrm>
            <a:off x="6630095" y="3981813"/>
            <a:ext cx="2103880" cy="10349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43E28C-B456-3F4B-8832-159C3B10B68B}"/>
              </a:ext>
            </a:extLst>
          </p:cNvPr>
          <p:cNvSpPr txBox="1"/>
          <p:nvPr/>
        </p:nvSpPr>
        <p:spPr>
          <a:xfrm>
            <a:off x="4142992" y="966590"/>
            <a:ext cx="2549023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w/ Meters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624DF6-8F59-1024-348C-26B77D16FCF0}"/>
              </a:ext>
            </a:extLst>
          </p:cNvPr>
          <p:cNvSpPr txBox="1"/>
          <p:nvPr/>
        </p:nvSpPr>
        <p:spPr>
          <a:xfrm>
            <a:off x="6484056" y="959820"/>
            <a:ext cx="2912030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Meggers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DF61ED-80B8-0BA0-B576-F9AF47D50624}"/>
              </a:ext>
            </a:extLst>
          </p:cNvPr>
          <p:cNvSpPr txBox="1"/>
          <p:nvPr/>
        </p:nvSpPr>
        <p:spPr>
          <a:xfrm>
            <a:off x="1416816" y="256359"/>
            <a:ext cx="777240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DF853-04E1-3A61-AA89-F2E8FA1E88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162" t="26274" r="27980" b="28784"/>
          <a:stretch/>
        </p:blipFill>
        <p:spPr>
          <a:xfrm>
            <a:off x="11943320" y="6610611"/>
            <a:ext cx="179051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78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04D1A7-31B6-C5D2-6DD0-FB5E4C629196}"/>
              </a:ext>
            </a:extLst>
          </p:cNvPr>
          <p:cNvSpPr/>
          <p:nvPr/>
        </p:nvSpPr>
        <p:spPr>
          <a:xfrm>
            <a:off x="905520" y="3313294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5DD961-5D3E-7E4A-60EE-36897A4F9AB7}"/>
              </a:ext>
            </a:extLst>
          </p:cNvPr>
          <p:cNvSpPr/>
          <p:nvPr/>
        </p:nvSpPr>
        <p:spPr>
          <a:xfrm>
            <a:off x="903802" y="2388345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2AE191-280F-C169-47F4-D313379CE31A}"/>
              </a:ext>
            </a:extLst>
          </p:cNvPr>
          <p:cNvSpPr/>
          <p:nvPr/>
        </p:nvSpPr>
        <p:spPr>
          <a:xfrm>
            <a:off x="905522" y="1452688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3825F7-966D-6EFD-01D4-7D3713C5AD2E}"/>
              </a:ext>
            </a:extLst>
          </p:cNvPr>
          <p:cNvSpPr/>
          <p:nvPr/>
        </p:nvSpPr>
        <p:spPr>
          <a:xfrm>
            <a:off x="904629" y="4238378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AC9D04-D89C-CE48-8B54-F5A6DCE4608C}"/>
              </a:ext>
            </a:extLst>
          </p:cNvPr>
          <p:cNvSpPr/>
          <p:nvPr/>
        </p:nvSpPr>
        <p:spPr>
          <a:xfrm>
            <a:off x="904024" y="5174039"/>
            <a:ext cx="3152649" cy="62591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094F3B1-31AD-C90B-C541-95E4FAD9CA33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A50CD2-76ED-1EC6-6975-586912CEDDB3}"/>
              </a:ext>
            </a:extLst>
          </p:cNvPr>
          <p:cNvSpPr txBox="1"/>
          <p:nvPr/>
        </p:nvSpPr>
        <p:spPr>
          <a:xfrm>
            <a:off x="4142992" y="966590"/>
            <a:ext cx="2549023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w/ Meters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7B64F-3ACA-77E6-EBDE-F1A7D99DBF98}"/>
              </a:ext>
            </a:extLst>
          </p:cNvPr>
          <p:cNvSpPr txBox="1"/>
          <p:nvPr/>
        </p:nvSpPr>
        <p:spPr>
          <a:xfrm>
            <a:off x="1411561" y="235338"/>
            <a:ext cx="777240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6B7785-4C9B-1742-7147-056826244C9A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586ECBA-D617-55EA-8AEB-A26165F3772F}"/>
              </a:ext>
            </a:extLst>
          </p:cNvPr>
          <p:cNvSpPr txBox="1"/>
          <p:nvPr/>
        </p:nvSpPr>
        <p:spPr>
          <a:xfrm>
            <a:off x="903802" y="5229471"/>
            <a:ext cx="3152650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C1F04A-B0CE-1785-2E79-EBBA18B098E7}"/>
              </a:ext>
            </a:extLst>
          </p:cNvPr>
          <p:cNvCxnSpPr>
            <a:cxnSpLocks/>
          </p:cNvCxnSpPr>
          <p:nvPr/>
        </p:nvCxnSpPr>
        <p:spPr>
          <a:xfrm>
            <a:off x="4058171" y="1765648"/>
            <a:ext cx="5365198" cy="2206877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1B4FE5-4222-0698-1CD7-5295A491E6FA}"/>
              </a:ext>
            </a:extLst>
          </p:cNvPr>
          <p:cNvCxnSpPr>
            <a:cxnSpLocks/>
          </p:cNvCxnSpPr>
          <p:nvPr/>
        </p:nvCxnSpPr>
        <p:spPr>
          <a:xfrm>
            <a:off x="4056451" y="2701305"/>
            <a:ext cx="5336781" cy="1262155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4515A7-2546-DFB9-68E4-B7D7C15338DE}"/>
              </a:ext>
            </a:extLst>
          </p:cNvPr>
          <p:cNvCxnSpPr>
            <a:cxnSpLocks/>
          </p:cNvCxnSpPr>
          <p:nvPr/>
        </p:nvCxnSpPr>
        <p:spPr>
          <a:xfrm>
            <a:off x="4058169" y="3626254"/>
            <a:ext cx="5313606" cy="336628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574CA73-2A14-374C-5648-02A37B9A52AB}"/>
              </a:ext>
            </a:extLst>
          </p:cNvPr>
          <p:cNvCxnSpPr>
            <a:cxnSpLocks/>
          </p:cNvCxnSpPr>
          <p:nvPr/>
        </p:nvCxnSpPr>
        <p:spPr>
          <a:xfrm flipV="1">
            <a:off x="4057278" y="3970205"/>
            <a:ext cx="5335954" cy="581133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8BE314-C829-3C65-3420-4C8C01B2AB0E}"/>
              </a:ext>
            </a:extLst>
          </p:cNvPr>
          <p:cNvCxnSpPr>
            <a:cxnSpLocks/>
          </p:cNvCxnSpPr>
          <p:nvPr/>
        </p:nvCxnSpPr>
        <p:spPr>
          <a:xfrm flipV="1">
            <a:off x="4062879" y="3969627"/>
            <a:ext cx="5360490" cy="1521454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8AE389-E9B5-A79A-7DD9-06F76F2314FD}"/>
              </a:ext>
            </a:extLst>
          </p:cNvPr>
          <p:cNvCxnSpPr>
            <a:cxnSpLocks/>
          </p:cNvCxnSpPr>
          <p:nvPr/>
        </p:nvCxnSpPr>
        <p:spPr>
          <a:xfrm flipH="1" flipV="1">
            <a:off x="4084063" y="1767273"/>
            <a:ext cx="5365198" cy="2206877"/>
          </a:xfrm>
          <a:prstGeom prst="line">
            <a:avLst/>
          </a:prstGeom>
          <a:ln w="508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823CF8-D211-D3AC-B121-C02A1536F205}"/>
              </a:ext>
            </a:extLst>
          </p:cNvPr>
          <p:cNvCxnSpPr>
            <a:cxnSpLocks/>
          </p:cNvCxnSpPr>
          <p:nvPr/>
        </p:nvCxnSpPr>
        <p:spPr>
          <a:xfrm flipH="1" flipV="1">
            <a:off x="4082973" y="2706838"/>
            <a:ext cx="5336781" cy="1262155"/>
          </a:xfrm>
          <a:prstGeom prst="line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C21DF52-F2B0-E0F8-FBE0-BE591FDE7608}"/>
              </a:ext>
            </a:extLst>
          </p:cNvPr>
          <p:cNvSpPr/>
          <p:nvPr/>
        </p:nvSpPr>
        <p:spPr>
          <a:xfrm>
            <a:off x="914556" y="1459403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ED4BEB9-785F-4CAA-B8BE-A9D36C50A70C}"/>
              </a:ext>
            </a:extLst>
          </p:cNvPr>
          <p:cNvSpPr/>
          <p:nvPr/>
        </p:nvSpPr>
        <p:spPr>
          <a:xfrm>
            <a:off x="921312" y="2390898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0B1A7BA-1FF0-9604-B0F8-6C936BEAD9A5}"/>
              </a:ext>
            </a:extLst>
          </p:cNvPr>
          <p:cNvCxnSpPr>
            <a:cxnSpLocks/>
          </p:cNvCxnSpPr>
          <p:nvPr/>
        </p:nvCxnSpPr>
        <p:spPr>
          <a:xfrm flipH="1" flipV="1">
            <a:off x="4048484" y="3622885"/>
            <a:ext cx="5313606" cy="336628"/>
          </a:xfrm>
          <a:prstGeom prst="line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3765D0E-DFDE-E8A0-5CF5-3E311D59BE71}"/>
              </a:ext>
            </a:extLst>
          </p:cNvPr>
          <p:cNvSpPr/>
          <p:nvPr/>
        </p:nvSpPr>
        <p:spPr>
          <a:xfrm>
            <a:off x="914556" y="3310944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2E0B4-CF24-EBD0-1F95-FA4B0798A0EB}"/>
              </a:ext>
            </a:extLst>
          </p:cNvPr>
          <p:cNvSpPr txBox="1"/>
          <p:nvPr/>
        </p:nvSpPr>
        <p:spPr>
          <a:xfrm>
            <a:off x="876190" y="2435572"/>
            <a:ext cx="3152649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Winding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93EFB2-CAEF-170C-9D38-1EEAD3D19A3D}"/>
              </a:ext>
            </a:extLst>
          </p:cNvPr>
          <p:cNvSpPr txBox="1"/>
          <p:nvPr/>
        </p:nvSpPr>
        <p:spPr>
          <a:xfrm>
            <a:off x="1047212" y="3360471"/>
            <a:ext cx="2789967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B51637-3FA0-70B3-1303-0281F3DDFA2E}"/>
              </a:ext>
            </a:extLst>
          </p:cNvPr>
          <p:cNvSpPr/>
          <p:nvPr/>
        </p:nvSpPr>
        <p:spPr>
          <a:xfrm>
            <a:off x="914556" y="4240931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76DA24F-0354-82E6-3598-3A9BBEA89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8737366" y="1276359"/>
            <a:ext cx="2626758" cy="45235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E7CAC3-565A-F9A8-4E60-83B9ED2C6DBC}"/>
              </a:ext>
            </a:extLst>
          </p:cNvPr>
          <p:cNvSpPr/>
          <p:nvPr/>
        </p:nvSpPr>
        <p:spPr>
          <a:xfrm>
            <a:off x="906690" y="4239781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7ABD49-73DD-FEB2-E030-473E355C3B12}"/>
              </a:ext>
            </a:extLst>
          </p:cNvPr>
          <p:cNvSpPr txBox="1"/>
          <p:nvPr/>
        </p:nvSpPr>
        <p:spPr>
          <a:xfrm>
            <a:off x="925337" y="4289130"/>
            <a:ext cx="3097984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Identification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794B86-576B-31FD-9060-1229E3F4A35D}"/>
              </a:ext>
            </a:extLst>
          </p:cNvPr>
          <p:cNvSpPr/>
          <p:nvPr/>
        </p:nvSpPr>
        <p:spPr>
          <a:xfrm>
            <a:off x="917731" y="1451445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C3329-C77D-3A50-FC72-B8E3D4537DAD}"/>
              </a:ext>
            </a:extLst>
          </p:cNvPr>
          <p:cNvSpPr txBox="1"/>
          <p:nvPr/>
        </p:nvSpPr>
        <p:spPr>
          <a:xfrm>
            <a:off x="1779144" y="1504469"/>
            <a:ext cx="1321153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 </a:t>
            </a:r>
          </a:p>
        </p:txBody>
      </p:sp>
    </p:spTree>
    <p:extLst>
      <p:ext uri="{BB962C8B-B14F-4D97-AF65-F5344CB8AC3E}">
        <p14:creationId xmlns:p14="http://schemas.microsoft.com/office/powerpoint/2010/main" val="82304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C863E93-5C43-2EB5-E4A1-82F03847EBFF}"/>
              </a:ext>
            </a:extLst>
          </p:cNvPr>
          <p:cNvSpPr txBox="1"/>
          <p:nvPr/>
        </p:nvSpPr>
        <p:spPr>
          <a:xfrm>
            <a:off x="141514" y="48009"/>
            <a:ext cx="460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1½ hp 3-wire motor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5DAD54-8BBE-144D-A72F-0B1F029A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" t="6096" r="1219" b="11557"/>
          <a:stretch/>
        </p:blipFill>
        <p:spPr>
          <a:xfrm>
            <a:off x="74007" y="602099"/>
            <a:ext cx="6551812" cy="1158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C91A8-CBF1-9851-52C8-6EFA141FB7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7839" y="0"/>
            <a:ext cx="409632" cy="30674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C9FDAB-6E73-F3E1-F8EE-2ECE79C983F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767" y="0"/>
            <a:ext cx="419158" cy="30388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4AAE5-5996-C485-623A-9FFBAC85A2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3129" y="-36786"/>
            <a:ext cx="419158" cy="31334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1C6EBF-AEB0-8B7F-7892-DD7AFD7DC0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13"/>
          <a:stretch/>
        </p:blipFill>
        <p:spPr>
          <a:xfrm>
            <a:off x="6663891" y="2882653"/>
            <a:ext cx="2134791" cy="30340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F9C8B2-8BEA-D5AC-881E-9428689920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8743347" y="1276359"/>
            <a:ext cx="2626758" cy="45235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248DED-2736-4BA8-70E0-07D058B45CAA}"/>
              </a:ext>
            </a:extLst>
          </p:cNvPr>
          <p:cNvSpPr txBox="1"/>
          <p:nvPr/>
        </p:nvSpPr>
        <p:spPr>
          <a:xfrm>
            <a:off x="9354983" y="2093895"/>
            <a:ext cx="1229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OL.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C288060-B1C8-85B8-5C3F-E12C2065FE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biLevel thresh="75000"/>
          </a:blip>
          <a:srcRect l="35643" t="9986" r="57365" b="5484"/>
          <a:stretch/>
        </p:blipFill>
        <p:spPr>
          <a:xfrm>
            <a:off x="10500660" y="2300009"/>
            <a:ext cx="236546" cy="560150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4B023-3AA2-FFD3-A1D1-7A2A3C6A04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834"/>
          <a:stretch/>
        </p:blipFill>
        <p:spPr>
          <a:xfrm>
            <a:off x="255068" y="1920798"/>
            <a:ext cx="927788" cy="3995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C08AB5-7B7C-C2F7-56DB-E1A318C8FA64}"/>
              </a:ext>
            </a:extLst>
          </p:cNvPr>
          <p:cNvSpPr txBox="1"/>
          <p:nvPr/>
        </p:nvSpPr>
        <p:spPr>
          <a:xfrm>
            <a:off x="9702997" y="2093810"/>
            <a:ext cx="933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8.0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83C6F-70CE-8AF6-A48B-18857F28FE2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356" t="14689" r="6301" b="6216"/>
          <a:stretch/>
        </p:blipFill>
        <p:spPr>
          <a:xfrm>
            <a:off x="187737" y="332557"/>
            <a:ext cx="628103" cy="919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AF5BCE-B855-1FB5-0C86-1BEFB9AB9BED}"/>
              </a:ext>
            </a:extLst>
          </p:cNvPr>
          <p:cNvSpPr txBox="1"/>
          <p:nvPr/>
        </p:nvSpPr>
        <p:spPr>
          <a:xfrm>
            <a:off x="9704067" y="2090008"/>
            <a:ext cx="96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9.4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A8C58D-6CAF-ACFA-91C1-8991532A2CB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35" t="14689" r="54167" b="6216"/>
          <a:stretch/>
        </p:blipFill>
        <p:spPr>
          <a:xfrm>
            <a:off x="169898" y="980450"/>
            <a:ext cx="663779" cy="7445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F85977-0CEE-812C-0E9A-E9924B15A344}"/>
              </a:ext>
            </a:extLst>
          </p:cNvPr>
          <p:cNvSpPr txBox="1"/>
          <p:nvPr/>
        </p:nvSpPr>
        <p:spPr>
          <a:xfrm>
            <a:off x="1169025" y="3448737"/>
            <a:ext cx="5485361" cy="230832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Resistance Value </a:t>
            </a:r>
          </a:p>
          <a:p>
            <a:pPr algn="ctr"/>
            <a:r>
              <a:rPr lang="en-US" sz="4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48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en-US" sz="4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than published values</a:t>
            </a:r>
          </a:p>
        </p:txBody>
      </p:sp>
    </p:spTree>
    <p:extLst>
      <p:ext uri="{BB962C8B-B14F-4D97-AF65-F5344CB8AC3E}">
        <p14:creationId xmlns:p14="http://schemas.microsoft.com/office/powerpoint/2010/main" val="3143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3" grpId="1"/>
      <p:bldP spid="6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86F9A45-9E2F-DD51-B3DB-78AF7FAAC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01" t="1822" r="4943"/>
          <a:stretch/>
        </p:blipFill>
        <p:spPr>
          <a:xfrm>
            <a:off x="6831256" y="71769"/>
            <a:ext cx="3572185" cy="58607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8E02AE-4774-B5D2-905C-95629A8D0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10" t="11192" r="5584" b="13683"/>
          <a:stretch/>
        </p:blipFill>
        <p:spPr>
          <a:xfrm>
            <a:off x="7104612" y="3041016"/>
            <a:ext cx="2992582" cy="25882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49C9EE-6AFF-3ED3-C95B-F83CF4F737CB}"/>
              </a:ext>
            </a:extLst>
          </p:cNvPr>
          <p:cNvSpPr txBox="1"/>
          <p:nvPr/>
        </p:nvSpPr>
        <p:spPr>
          <a:xfrm>
            <a:off x="7240206" y="3312963"/>
            <a:ext cx="2754284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en-US" sz="4800" b="1" i="1" dirty="0">
                <a:solidFill>
                  <a:srgbClr val="C00000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6F76A1E-4663-CD89-981F-117D4FD5AFC6}"/>
              </a:ext>
            </a:extLst>
          </p:cNvPr>
          <p:cNvCxnSpPr>
            <a:cxnSpLocks/>
          </p:cNvCxnSpPr>
          <p:nvPr/>
        </p:nvCxnSpPr>
        <p:spPr>
          <a:xfrm flipV="1">
            <a:off x="6584205" y="132284"/>
            <a:ext cx="0" cy="539496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B6995A4-6C31-08EF-B067-161D72972F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1942" y="2848866"/>
            <a:ext cx="3173777" cy="28269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23C720-F620-55FE-8372-4E8DBE80E3F2}"/>
              </a:ext>
            </a:extLst>
          </p:cNvPr>
          <p:cNvSpPr txBox="1"/>
          <p:nvPr/>
        </p:nvSpPr>
        <p:spPr>
          <a:xfrm>
            <a:off x="6584205" y="490385"/>
            <a:ext cx="3884763" cy="201593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500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33D3FF-BF09-FA00-FE98-143B49095941}"/>
              </a:ext>
            </a:extLst>
          </p:cNvPr>
          <p:cNvSpPr txBox="1"/>
          <p:nvPr/>
        </p:nvSpPr>
        <p:spPr>
          <a:xfrm>
            <a:off x="1169025" y="3448737"/>
            <a:ext cx="5485361" cy="230832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Resistance Value </a:t>
            </a:r>
          </a:p>
          <a:p>
            <a:pPr algn="ctr"/>
            <a:r>
              <a:rPr lang="en-US" sz="4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48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en-US" sz="4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than published values</a:t>
            </a:r>
          </a:p>
        </p:txBody>
      </p:sp>
    </p:spTree>
    <p:extLst>
      <p:ext uri="{BB962C8B-B14F-4D97-AF65-F5344CB8AC3E}">
        <p14:creationId xmlns:p14="http://schemas.microsoft.com/office/powerpoint/2010/main" val="309467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0.00013 -0.357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C863E93-5C43-2EB5-E4A1-82F03847EBFF}"/>
              </a:ext>
            </a:extLst>
          </p:cNvPr>
          <p:cNvSpPr txBox="1"/>
          <p:nvPr/>
        </p:nvSpPr>
        <p:spPr>
          <a:xfrm>
            <a:off x="141514" y="48009"/>
            <a:ext cx="460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1½ hp 3-wire motor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5DAD54-8BBE-144D-A72F-0B1F029A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" t="6096" r="1219" b="11557"/>
          <a:stretch/>
        </p:blipFill>
        <p:spPr>
          <a:xfrm>
            <a:off x="74007" y="602099"/>
            <a:ext cx="6551812" cy="1158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C91A8-CBF1-9851-52C8-6EFA141FB7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7839" y="0"/>
            <a:ext cx="409632" cy="30674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4AAE5-5996-C485-623A-9FFBAC85A2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3129" y="-36786"/>
            <a:ext cx="419158" cy="31334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1C6EBF-AEB0-8B7F-7892-DD7AFD7DC0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13"/>
          <a:stretch/>
        </p:blipFill>
        <p:spPr>
          <a:xfrm>
            <a:off x="6663891" y="2882653"/>
            <a:ext cx="2134791" cy="30340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F9C8B2-8BEA-D5AC-881E-9428689920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8743347" y="1276359"/>
            <a:ext cx="2626758" cy="45235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288060-B1C8-85B8-5C3F-E12C2065FE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biLevel thresh="75000"/>
          </a:blip>
          <a:srcRect l="35643" t="9986" r="57365" b="5484"/>
          <a:stretch/>
        </p:blipFill>
        <p:spPr>
          <a:xfrm>
            <a:off x="10500660" y="2300009"/>
            <a:ext cx="236546" cy="560150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4B023-3AA2-FFD3-A1D1-7A2A3C6A04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834"/>
          <a:stretch/>
        </p:blipFill>
        <p:spPr>
          <a:xfrm>
            <a:off x="255068" y="1920798"/>
            <a:ext cx="927788" cy="3995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383C6F-70CE-8AF6-A48B-18857F28FE2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356" t="14689" r="6301" b="6216"/>
          <a:stretch/>
        </p:blipFill>
        <p:spPr>
          <a:xfrm>
            <a:off x="187737" y="332557"/>
            <a:ext cx="628103" cy="919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AF5BCE-B855-1FB5-0C86-1BEFB9AB9BED}"/>
              </a:ext>
            </a:extLst>
          </p:cNvPr>
          <p:cNvSpPr txBox="1"/>
          <p:nvPr/>
        </p:nvSpPr>
        <p:spPr>
          <a:xfrm>
            <a:off x="9704067" y="2095548"/>
            <a:ext cx="96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9.4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A8C58D-6CAF-ACFA-91C1-8991532A2CB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35" t="14689" r="54167" b="6216"/>
          <a:stretch/>
        </p:blipFill>
        <p:spPr>
          <a:xfrm>
            <a:off x="169898" y="980450"/>
            <a:ext cx="663779" cy="74458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078CC5-0BF7-E31F-50CA-2A979E4B72BB}"/>
              </a:ext>
            </a:extLst>
          </p:cNvPr>
          <p:cNvCxnSpPr>
            <a:cxnSpLocks/>
          </p:cNvCxnSpPr>
          <p:nvPr/>
        </p:nvCxnSpPr>
        <p:spPr>
          <a:xfrm flipH="1">
            <a:off x="5457134" y="3111600"/>
            <a:ext cx="1828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DDC1C41-C31A-9011-50DE-2F74A521311C}"/>
              </a:ext>
            </a:extLst>
          </p:cNvPr>
          <p:cNvSpPr txBox="1"/>
          <p:nvPr/>
        </p:nvSpPr>
        <p:spPr>
          <a:xfrm>
            <a:off x="3349913" y="2092192"/>
            <a:ext cx="34965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(Red to Black)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ED41F7-E740-01BA-9E2A-7C6449DB0556}"/>
              </a:ext>
            </a:extLst>
          </p:cNvPr>
          <p:cNvSpPr txBox="1"/>
          <p:nvPr/>
        </p:nvSpPr>
        <p:spPr>
          <a:xfrm>
            <a:off x="3336431" y="2091378"/>
            <a:ext cx="328938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(Red to </a:t>
            </a:r>
            <a:r>
              <a:rPr lang="en-US" sz="3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487654-EE21-19E1-14CB-237F048B37B4}"/>
              </a:ext>
            </a:extLst>
          </p:cNvPr>
          <p:cNvSpPr txBox="1"/>
          <p:nvPr/>
        </p:nvSpPr>
        <p:spPr>
          <a:xfrm>
            <a:off x="3094803" y="598853"/>
            <a:ext cx="3478108" cy="6155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(Yellow to </a:t>
            </a:r>
            <a:r>
              <a:rPr lang="en-US" sz="3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0CFF5CF-AEFF-A828-E8AB-87F54E27315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356" t="14689" r="6301" b="6216"/>
          <a:stretch/>
        </p:blipFill>
        <p:spPr>
          <a:xfrm>
            <a:off x="2893582" y="1940277"/>
            <a:ext cx="628103" cy="91988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B27984B-EF5E-3BE1-39C7-55877ECCBEB7}"/>
              </a:ext>
            </a:extLst>
          </p:cNvPr>
          <p:cNvCxnSpPr>
            <a:cxnSpLocks/>
          </p:cNvCxnSpPr>
          <p:nvPr/>
        </p:nvCxnSpPr>
        <p:spPr>
          <a:xfrm flipH="1">
            <a:off x="5475138" y="2655215"/>
            <a:ext cx="1" cy="457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38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ED99E39-0BAD-0E48-D537-0010C8C49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-20083"/>
            <a:ext cx="12192000" cy="593407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2080B1-5226-951A-0EDC-C5ED5628BBA8}"/>
              </a:ext>
            </a:extLst>
          </p:cNvPr>
          <p:cNvSpPr txBox="1"/>
          <p:nvPr/>
        </p:nvSpPr>
        <p:spPr>
          <a:xfrm>
            <a:off x="119269" y="3310671"/>
            <a:ext cx="2928731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529496-CF5E-A7F7-5702-6FEEAD3F80C0}"/>
              </a:ext>
            </a:extLst>
          </p:cNvPr>
          <p:cNvSpPr txBox="1"/>
          <p:nvPr/>
        </p:nvSpPr>
        <p:spPr>
          <a:xfrm>
            <a:off x="119270" y="2372312"/>
            <a:ext cx="2961862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Winding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0094B4-968F-0125-4345-7E3F908CEDD6}"/>
              </a:ext>
            </a:extLst>
          </p:cNvPr>
          <p:cNvSpPr txBox="1"/>
          <p:nvPr/>
        </p:nvSpPr>
        <p:spPr>
          <a:xfrm>
            <a:off x="119270" y="1448822"/>
            <a:ext cx="2988368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CC0BEF-9994-DA44-EB3E-1ED7B0703850}"/>
              </a:ext>
            </a:extLst>
          </p:cNvPr>
          <p:cNvSpPr txBox="1"/>
          <p:nvPr/>
        </p:nvSpPr>
        <p:spPr>
          <a:xfrm>
            <a:off x="119270" y="4220487"/>
            <a:ext cx="3291352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Identification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92011C7-5E28-7BAD-4F1C-CFBE77D22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09822" y="3200090"/>
            <a:ext cx="1736793" cy="7315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44D0A7F-A9E0-CF77-ED2E-D8E87F1DEB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09821" y="4124199"/>
            <a:ext cx="1736793" cy="731520"/>
          </a:xfrm>
          <a:prstGeom prst="rect">
            <a:avLst/>
          </a:prstGeom>
        </p:spPr>
      </p:pic>
      <p:sp>
        <p:nvSpPr>
          <p:cNvPr id="51" name="Arrow: Left 50">
            <a:extLst>
              <a:ext uri="{FF2B5EF4-FFF2-40B4-BE49-F238E27FC236}">
                <a16:creationId xmlns:a16="http://schemas.microsoft.com/office/drawing/2014/main" id="{2D6104B4-FD16-18B8-5043-BD730FA3AF11}"/>
              </a:ext>
            </a:extLst>
          </p:cNvPr>
          <p:cNvSpPr/>
          <p:nvPr/>
        </p:nvSpPr>
        <p:spPr>
          <a:xfrm flipH="1">
            <a:off x="6093488" y="3333999"/>
            <a:ext cx="296599" cy="411144"/>
          </a:xfrm>
          <a:prstGeom prst="leftArrow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sx="101000" sy="101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Left 51">
            <a:extLst>
              <a:ext uri="{FF2B5EF4-FFF2-40B4-BE49-F238E27FC236}">
                <a16:creationId xmlns:a16="http://schemas.microsoft.com/office/drawing/2014/main" id="{199B3AE7-EC7B-8FDF-3428-68D786154BF1}"/>
              </a:ext>
            </a:extLst>
          </p:cNvPr>
          <p:cNvSpPr/>
          <p:nvPr/>
        </p:nvSpPr>
        <p:spPr>
          <a:xfrm flipH="1">
            <a:off x="6097686" y="4301786"/>
            <a:ext cx="296599" cy="411144"/>
          </a:xfrm>
          <a:prstGeom prst="leftArrow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sx="101000" sy="101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AE266C-995C-287D-C12E-D146F570154F}"/>
              </a:ext>
            </a:extLst>
          </p:cNvPr>
          <p:cNvSpPr txBox="1"/>
          <p:nvPr/>
        </p:nvSpPr>
        <p:spPr>
          <a:xfrm>
            <a:off x="6114706" y="1216499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Range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C8EDD-FD11-104C-B29E-505E692F6897}"/>
              </a:ext>
            </a:extLst>
          </p:cNvPr>
          <p:cNvSpPr txBox="1"/>
          <p:nvPr/>
        </p:nvSpPr>
        <p:spPr>
          <a:xfrm>
            <a:off x="9070066" y="1201827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not shorted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F01E6-1B96-8108-D832-A2DBCD2FD602}"/>
              </a:ext>
            </a:extLst>
          </p:cNvPr>
          <p:cNvSpPr txBox="1"/>
          <p:nvPr/>
        </p:nvSpPr>
        <p:spPr>
          <a:xfrm>
            <a:off x="6099772" y="1655766"/>
            <a:ext cx="2970294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Lower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Range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D0081-CF12-56AA-7117-2F31695A7D88}"/>
              </a:ext>
            </a:extLst>
          </p:cNvPr>
          <p:cNvSpPr txBox="1"/>
          <p:nvPr/>
        </p:nvSpPr>
        <p:spPr>
          <a:xfrm>
            <a:off x="9079035" y="1665000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shorted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AC473D-3072-ABDE-B74A-230392345DD6}"/>
              </a:ext>
            </a:extLst>
          </p:cNvPr>
          <p:cNvSpPr txBox="1"/>
          <p:nvPr/>
        </p:nvSpPr>
        <p:spPr>
          <a:xfrm>
            <a:off x="6143679" y="2132937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Range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273DB3-1109-4521-B454-5EF6B233018D}"/>
              </a:ext>
            </a:extLst>
          </p:cNvPr>
          <p:cNvSpPr txBox="1"/>
          <p:nvPr/>
        </p:nvSpPr>
        <p:spPr>
          <a:xfrm>
            <a:off x="9104938" y="2130063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Windings not open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16891-5122-116D-9AB5-52BA17D5A1E7}"/>
              </a:ext>
            </a:extLst>
          </p:cNvPr>
          <p:cNvSpPr txBox="1"/>
          <p:nvPr/>
        </p:nvSpPr>
        <p:spPr>
          <a:xfrm>
            <a:off x="6114706" y="2581438"/>
            <a:ext cx="2970294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Range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A6723-C1AF-A302-745F-F807636D59D6}"/>
              </a:ext>
            </a:extLst>
          </p:cNvPr>
          <p:cNvSpPr txBox="1"/>
          <p:nvPr/>
        </p:nvSpPr>
        <p:spPr>
          <a:xfrm>
            <a:off x="9093969" y="2590672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A8F4BB-104E-9ECC-1576-4CC78607A163}"/>
              </a:ext>
            </a:extLst>
          </p:cNvPr>
          <p:cNvSpPr txBox="1"/>
          <p:nvPr/>
        </p:nvSpPr>
        <p:spPr>
          <a:xfrm>
            <a:off x="3018356" y="1460546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267F5-3539-0795-49AF-159FA4B15CAC}"/>
              </a:ext>
            </a:extLst>
          </p:cNvPr>
          <p:cNvSpPr txBox="1"/>
          <p:nvPr/>
        </p:nvSpPr>
        <p:spPr>
          <a:xfrm>
            <a:off x="3019973" y="2383340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A033F6-BCC2-8196-D4BE-E6B0D19EB702}"/>
              </a:ext>
            </a:extLst>
          </p:cNvPr>
          <p:cNvSpPr txBox="1"/>
          <p:nvPr/>
        </p:nvSpPr>
        <p:spPr>
          <a:xfrm>
            <a:off x="3014356" y="3311334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5CDF72-24A8-3550-5697-294F2CFE67B2}"/>
              </a:ext>
            </a:extLst>
          </p:cNvPr>
          <p:cNvSpPr txBox="1"/>
          <p:nvPr/>
        </p:nvSpPr>
        <p:spPr>
          <a:xfrm>
            <a:off x="3011536" y="4239497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</p:spTree>
    <p:extLst>
      <p:ext uri="{BB962C8B-B14F-4D97-AF65-F5344CB8AC3E}">
        <p14:creationId xmlns:p14="http://schemas.microsoft.com/office/powerpoint/2010/main" val="277757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04D1A7-31B6-C5D2-6DD0-FB5E4C629196}"/>
              </a:ext>
            </a:extLst>
          </p:cNvPr>
          <p:cNvSpPr/>
          <p:nvPr/>
        </p:nvSpPr>
        <p:spPr>
          <a:xfrm>
            <a:off x="905520" y="3313294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5DD961-5D3E-7E4A-60EE-36897A4F9AB7}"/>
              </a:ext>
            </a:extLst>
          </p:cNvPr>
          <p:cNvSpPr/>
          <p:nvPr/>
        </p:nvSpPr>
        <p:spPr>
          <a:xfrm>
            <a:off x="903802" y="2388345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2AE191-280F-C169-47F4-D313379CE31A}"/>
              </a:ext>
            </a:extLst>
          </p:cNvPr>
          <p:cNvSpPr/>
          <p:nvPr/>
        </p:nvSpPr>
        <p:spPr>
          <a:xfrm>
            <a:off x="905522" y="1452688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3825F7-966D-6EFD-01D4-7D3713C5AD2E}"/>
              </a:ext>
            </a:extLst>
          </p:cNvPr>
          <p:cNvSpPr/>
          <p:nvPr/>
        </p:nvSpPr>
        <p:spPr>
          <a:xfrm>
            <a:off x="904629" y="4238378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AC9D04-D89C-CE48-8B54-F5A6DCE4608C}"/>
              </a:ext>
            </a:extLst>
          </p:cNvPr>
          <p:cNvSpPr/>
          <p:nvPr/>
        </p:nvSpPr>
        <p:spPr>
          <a:xfrm>
            <a:off x="904024" y="5174039"/>
            <a:ext cx="3152649" cy="62591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094F3B1-31AD-C90B-C541-95E4FAD9CA33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A50CD2-76ED-1EC6-6975-586912CEDDB3}"/>
              </a:ext>
            </a:extLst>
          </p:cNvPr>
          <p:cNvSpPr txBox="1"/>
          <p:nvPr/>
        </p:nvSpPr>
        <p:spPr>
          <a:xfrm>
            <a:off x="4142992" y="966590"/>
            <a:ext cx="2549023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w/ Meters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7B64F-3ACA-77E6-EBDE-F1A7D99DBF98}"/>
              </a:ext>
            </a:extLst>
          </p:cNvPr>
          <p:cNvSpPr txBox="1"/>
          <p:nvPr/>
        </p:nvSpPr>
        <p:spPr>
          <a:xfrm>
            <a:off x="1411561" y="235338"/>
            <a:ext cx="777240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6B7785-4C9B-1742-7147-056826244C9A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586ECBA-D617-55EA-8AEB-A26165F3772F}"/>
              </a:ext>
            </a:extLst>
          </p:cNvPr>
          <p:cNvSpPr txBox="1"/>
          <p:nvPr/>
        </p:nvSpPr>
        <p:spPr>
          <a:xfrm>
            <a:off x="903802" y="5229471"/>
            <a:ext cx="3152650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C1F04A-B0CE-1785-2E79-EBBA18B098E7}"/>
              </a:ext>
            </a:extLst>
          </p:cNvPr>
          <p:cNvCxnSpPr>
            <a:cxnSpLocks/>
          </p:cNvCxnSpPr>
          <p:nvPr/>
        </p:nvCxnSpPr>
        <p:spPr>
          <a:xfrm>
            <a:off x="4058171" y="1765648"/>
            <a:ext cx="5365198" cy="2206877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1B4FE5-4222-0698-1CD7-5295A491E6FA}"/>
              </a:ext>
            </a:extLst>
          </p:cNvPr>
          <p:cNvCxnSpPr>
            <a:cxnSpLocks/>
          </p:cNvCxnSpPr>
          <p:nvPr/>
        </p:nvCxnSpPr>
        <p:spPr>
          <a:xfrm>
            <a:off x="4056451" y="2701305"/>
            <a:ext cx="5336781" cy="1262155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4515A7-2546-DFB9-68E4-B7D7C15338DE}"/>
              </a:ext>
            </a:extLst>
          </p:cNvPr>
          <p:cNvCxnSpPr>
            <a:cxnSpLocks/>
          </p:cNvCxnSpPr>
          <p:nvPr/>
        </p:nvCxnSpPr>
        <p:spPr>
          <a:xfrm>
            <a:off x="4058169" y="3626254"/>
            <a:ext cx="5313606" cy="336628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574CA73-2A14-374C-5648-02A37B9A52AB}"/>
              </a:ext>
            </a:extLst>
          </p:cNvPr>
          <p:cNvCxnSpPr>
            <a:cxnSpLocks/>
          </p:cNvCxnSpPr>
          <p:nvPr/>
        </p:nvCxnSpPr>
        <p:spPr>
          <a:xfrm flipV="1">
            <a:off x="4057278" y="3970205"/>
            <a:ext cx="5335954" cy="581133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8BE314-C829-3C65-3420-4C8C01B2AB0E}"/>
              </a:ext>
            </a:extLst>
          </p:cNvPr>
          <p:cNvCxnSpPr>
            <a:cxnSpLocks/>
          </p:cNvCxnSpPr>
          <p:nvPr/>
        </p:nvCxnSpPr>
        <p:spPr>
          <a:xfrm flipV="1">
            <a:off x="4062879" y="3969627"/>
            <a:ext cx="5360490" cy="1521454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93FDE6-F7E3-1823-3ACD-327D0A7D0BFD}"/>
              </a:ext>
            </a:extLst>
          </p:cNvPr>
          <p:cNvCxnSpPr>
            <a:cxnSpLocks/>
          </p:cNvCxnSpPr>
          <p:nvPr/>
        </p:nvCxnSpPr>
        <p:spPr>
          <a:xfrm flipH="1" flipV="1">
            <a:off x="4067074" y="2698956"/>
            <a:ext cx="5336781" cy="1262155"/>
          </a:xfrm>
          <a:prstGeom prst="line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B626D9B-D526-6F95-A643-0402162D5192}"/>
              </a:ext>
            </a:extLst>
          </p:cNvPr>
          <p:cNvSpPr/>
          <p:nvPr/>
        </p:nvSpPr>
        <p:spPr>
          <a:xfrm>
            <a:off x="908040" y="2393645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A9FD65-F749-1E77-A2BB-7493E041B6B8}"/>
              </a:ext>
            </a:extLst>
          </p:cNvPr>
          <p:cNvCxnSpPr>
            <a:cxnSpLocks/>
          </p:cNvCxnSpPr>
          <p:nvPr/>
        </p:nvCxnSpPr>
        <p:spPr>
          <a:xfrm flipH="1" flipV="1">
            <a:off x="4092066" y="3634531"/>
            <a:ext cx="5313606" cy="336628"/>
          </a:xfrm>
          <a:prstGeom prst="line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F7E59E-E8E4-5638-5A15-28A2734833D3}"/>
              </a:ext>
            </a:extLst>
          </p:cNvPr>
          <p:cNvSpPr/>
          <p:nvPr/>
        </p:nvSpPr>
        <p:spPr>
          <a:xfrm>
            <a:off x="901284" y="3316377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93EFB2-CAEF-170C-9D38-1EEAD3D19A3D}"/>
              </a:ext>
            </a:extLst>
          </p:cNvPr>
          <p:cNvSpPr txBox="1"/>
          <p:nvPr/>
        </p:nvSpPr>
        <p:spPr>
          <a:xfrm>
            <a:off x="1047212" y="3360471"/>
            <a:ext cx="2789967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E16919C-A68C-64AA-CAA7-73E654C3B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8737366" y="1276359"/>
            <a:ext cx="2626758" cy="4523599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D15D47F-862C-9640-61D7-9A81700FE3F3}"/>
              </a:ext>
            </a:extLst>
          </p:cNvPr>
          <p:cNvSpPr/>
          <p:nvPr/>
        </p:nvSpPr>
        <p:spPr>
          <a:xfrm>
            <a:off x="901283" y="1452068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C3329-C77D-3A50-FC72-B8E3D4537DAD}"/>
              </a:ext>
            </a:extLst>
          </p:cNvPr>
          <p:cNvSpPr txBox="1"/>
          <p:nvPr/>
        </p:nvSpPr>
        <p:spPr>
          <a:xfrm>
            <a:off x="1779144" y="1504469"/>
            <a:ext cx="1321153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729FB95-A834-236F-5DD4-551AEBC24AA1}"/>
              </a:ext>
            </a:extLst>
          </p:cNvPr>
          <p:cNvSpPr/>
          <p:nvPr/>
        </p:nvSpPr>
        <p:spPr>
          <a:xfrm>
            <a:off x="931236" y="4242125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7ABD49-73DD-FEB2-E030-473E355C3B12}"/>
              </a:ext>
            </a:extLst>
          </p:cNvPr>
          <p:cNvSpPr txBox="1"/>
          <p:nvPr/>
        </p:nvSpPr>
        <p:spPr>
          <a:xfrm>
            <a:off x="925337" y="4289130"/>
            <a:ext cx="3097984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Identification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9A135BE-FF9A-1C00-8DA1-634B159D37CA}"/>
              </a:ext>
            </a:extLst>
          </p:cNvPr>
          <p:cNvSpPr/>
          <p:nvPr/>
        </p:nvSpPr>
        <p:spPr>
          <a:xfrm>
            <a:off x="899355" y="2397842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2E0B4-CF24-EBD0-1F95-FA4B0798A0EB}"/>
              </a:ext>
            </a:extLst>
          </p:cNvPr>
          <p:cNvSpPr txBox="1"/>
          <p:nvPr/>
        </p:nvSpPr>
        <p:spPr>
          <a:xfrm>
            <a:off x="876190" y="2435572"/>
            <a:ext cx="3152649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Winding </a:t>
            </a:r>
          </a:p>
        </p:txBody>
      </p:sp>
    </p:spTree>
    <p:extLst>
      <p:ext uri="{BB962C8B-B14F-4D97-AF65-F5344CB8AC3E}">
        <p14:creationId xmlns:p14="http://schemas.microsoft.com/office/powerpoint/2010/main" val="287669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5DAD54-8BBE-144D-A72F-0B1F029A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" t="6096" r="1219" b="11557"/>
          <a:stretch/>
        </p:blipFill>
        <p:spPr>
          <a:xfrm>
            <a:off x="74007" y="602099"/>
            <a:ext cx="6551812" cy="11589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863E93-5C43-2EB5-E4A1-82F03847EBFF}"/>
              </a:ext>
            </a:extLst>
          </p:cNvPr>
          <p:cNvSpPr txBox="1"/>
          <p:nvPr/>
        </p:nvSpPr>
        <p:spPr>
          <a:xfrm>
            <a:off x="141514" y="48009"/>
            <a:ext cx="460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1½ hp 3-wire motor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BC91A8-CBF1-9851-52C8-6EFA141FB7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7839" y="0"/>
            <a:ext cx="409632" cy="30674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C9FDAB-6E73-F3E1-F8EE-2ECE79C983F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767" y="0"/>
            <a:ext cx="419158" cy="30388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4AAE5-5996-C485-623A-9FFBAC85A2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3129" y="-36786"/>
            <a:ext cx="419158" cy="31334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1C6EBF-AEB0-8B7F-7892-DD7AFD7DC0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13"/>
          <a:stretch/>
        </p:blipFill>
        <p:spPr>
          <a:xfrm>
            <a:off x="6663891" y="2882653"/>
            <a:ext cx="2134791" cy="30340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F9C8B2-8BEA-D5AC-881E-9428689920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8743347" y="1276359"/>
            <a:ext cx="2626758" cy="45235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248DED-2736-4BA8-70E0-07D058B45CAA}"/>
              </a:ext>
            </a:extLst>
          </p:cNvPr>
          <p:cNvSpPr txBox="1"/>
          <p:nvPr/>
        </p:nvSpPr>
        <p:spPr>
          <a:xfrm>
            <a:off x="9354983" y="2093895"/>
            <a:ext cx="1229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OL.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C288060-B1C8-85B8-5C3F-E12C2065FE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biLevel thresh="75000"/>
          </a:blip>
          <a:srcRect l="35643" t="9986" r="57365" b="5484"/>
          <a:stretch/>
        </p:blipFill>
        <p:spPr>
          <a:xfrm>
            <a:off x="10500660" y="2300009"/>
            <a:ext cx="236546" cy="560150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4B023-3AA2-FFD3-A1D1-7A2A3C6A04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834"/>
          <a:stretch/>
        </p:blipFill>
        <p:spPr>
          <a:xfrm>
            <a:off x="255068" y="1920798"/>
            <a:ext cx="927788" cy="3995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C08AB5-7B7C-C2F7-56DB-E1A318C8FA64}"/>
              </a:ext>
            </a:extLst>
          </p:cNvPr>
          <p:cNvSpPr txBox="1"/>
          <p:nvPr/>
        </p:nvSpPr>
        <p:spPr>
          <a:xfrm>
            <a:off x="9702404" y="2092677"/>
            <a:ext cx="933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8.0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83C6F-70CE-8AF6-A48B-18857F28FE2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356" t="14689" r="6301" b="6216"/>
          <a:stretch/>
        </p:blipFill>
        <p:spPr>
          <a:xfrm>
            <a:off x="187737" y="332557"/>
            <a:ext cx="628103" cy="919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AF5BCE-B855-1FB5-0C86-1BEFB9AB9BED}"/>
              </a:ext>
            </a:extLst>
          </p:cNvPr>
          <p:cNvSpPr txBox="1"/>
          <p:nvPr/>
        </p:nvSpPr>
        <p:spPr>
          <a:xfrm>
            <a:off x="9697841" y="2093417"/>
            <a:ext cx="96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1.9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5073FF-DC50-1CE2-A256-7B2E4DA9E5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356" t="14689" r="6301" b="6216"/>
          <a:stretch/>
        </p:blipFill>
        <p:spPr>
          <a:xfrm>
            <a:off x="195581" y="911706"/>
            <a:ext cx="628103" cy="9198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9F1D07-5CDF-F2FD-EE8A-FAE1E6161D3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235" y="1296707"/>
            <a:ext cx="6518493" cy="5070667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0616A41-A051-4105-2180-E2392A46AE92}"/>
              </a:ext>
            </a:extLst>
          </p:cNvPr>
          <p:cNvSpPr/>
          <p:nvPr/>
        </p:nvSpPr>
        <p:spPr>
          <a:xfrm>
            <a:off x="901284" y="3316377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BB656C-FA8E-D653-AF79-8D53095781C9}"/>
              </a:ext>
            </a:extLst>
          </p:cNvPr>
          <p:cNvSpPr txBox="1"/>
          <p:nvPr/>
        </p:nvSpPr>
        <p:spPr>
          <a:xfrm>
            <a:off x="1047212" y="3360471"/>
            <a:ext cx="2789967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</p:spTree>
    <p:extLst>
      <p:ext uri="{BB962C8B-B14F-4D97-AF65-F5344CB8AC3E}">
        <p14:creationId xmlns:p14="http://schemas.microsoft.com/office/powerpoint/2010/main" val="81041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3" grpId="1"/>
      <p:bldP spid="6" grpId="0"/>
      <p:bldP spid="27" grpId="0" animBg="1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58EF00D-4EEC-E35F-67E8-1F68C1D912D6}"/>
              </a:ext>
            </a:extLst>
          </p:cNvPr>
          <p:cNvSpPr/>
          <p:nvPr/>
        </p:nvSpPr>
        <p:spPr>
          <a:xfrm>
            <a:off x="7235420" y="-683"/>
            <a:ext cx="4956580" cy="591665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5DAD54-8BBE-144D-A72F-0B1F029A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" t="6096" r="1219" b="11557"/>
          <a:stretch/>
        </p:blipFill>
        <p:spPr>
          <a:xfrm>
            <a:off x="74007" y="602099"/>
            <a:ext cx="6551812" cy="11589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863E93-5C43-2EB5-E4A1-82F03847EBFF}"/>
              </a:ext>
            </a:extLst>
          </p:cNvPr>
          <p:cNvSpPr txBox="1"/>
          <p:nvPr/>
        </p:nvSpPr>
        <p:spPr>
          <a:xfrm>
            <a:off x="141514" y="48009"/>
            <a:ext cx="460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1½ hp 3-wire motor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44B023-3AA2-FFD3-A1D1-7A2A3C6A0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834"/>
          <a:stretch/>
        </p:blipFill>
        <p:spPr>
          <a:xfrm>
            <a:off x="255068" y="1920798"/>
            <a:ext cx="927788" cy="3995916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0616A41-A051-4105-2180-E2392A46AE92}"/>
              </a:ext>
            </a:extLst>
          </p:cNvPr>
          <p:cNvSpPr/>
          <p:nvPr/>
        </p:nvSpPr>
        <p:spPr>
          <a:xfrm>
            <a:off x="901284" y="3316377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BB656C-FA8E-D653-AF79-8D53095781C9}"/>
              </a:ext>
            </a:extLst>
          </p:cNvPr>
          <p:cNvSpPr txBox="1"/>
          <p:nvPr/>
        </p:nvSpPr>
        <p:spPr>
          <a:xfrm>
            <a:off x="1047212" y="3360471"/>
            <a:ext cx="2789967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973962-A1BC-DCB8-50CC-D1C04CF92EF2}"/>
              </a:ext>
            </a:extLst>
          </p:cNvPr>
          <p:cNvSpPr txBox="1"/>
          <p:nvPr/>
        </p:nvSpPr>
        <p:spPr>
          <a:xfrm>
            <a:off x="718961" y="2033891"/>
            <a:ext cx="2987733" cy="584775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>
                  <a:outerShdw blurRad="50800" dist="38100" dir="2700000" sx="101000" sy="101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…lead socket?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87C4-553F-D4F7-9B5D-E91703BC3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861" y="1840381"/>
            <a:ext cx="2454028" cy="2209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783ECD-F295-418D-25A1-A7B9E2142B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225" t="3289" r="7017" b="2215"/>
          <a:stretch/>
        </p:blipFill>
        <p:spPr>
          <a:xfrm>
            <a:off x="1688358" y="4050362"/>
            <a:ext cx="1507674" cy="1607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ABBB22-49EA-C3CD-19C6-A8F6A45CF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52661"/>
          <a:stretch/>
        </p:blipFill>
        <p:spPr>
          <a:xfrm flipH="1">
            <a:off x="8444128" y="-683"/>
            <a:ext cx="3073657" cy="59166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5FF53E-46CF-04E1-4769-BD95C1DEBB32}"/>
              </a:ext>
            </a:extLst>
          </p:cNvPr>
          <p:cNvSpPr txBox="1"/>
          <p:nvPr/>
        </p:nvSpPr>
        <p:spPr>
          <a:xfrm>
            <a:off x="8452107" y="3732454"/>
            <a:ext cx="3178187" cy="584775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…Check Splice</a:t>
            </a:r>
          </a:p>
        </p:txBody>
      </p:sp>
    </p:spTree>
    <p:extLst>
      <p:ext uri="{BB962C8B-B14F-4D97-AF65-F5344CB8AC3E}">
        <p14:creationId xmlns:p14="http://schemas.microsoft.com/office/powerpoint/2010/main" val="112801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ED99E39-0BAD-0E48-D537-0010C8C49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-20083"/>
            <a:ext cx="12192000" cy="593407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2080B1-5226-951A-0EDC-C5ED5628BBA8}"/>
              </a:ext>
            </a:extLst>
          </p:cNvPr>
          <p:cNvSpPr txBox="1"/>
          <p:nvPr/>
        </p:nvSpPr>
        <p:spPr>
          <a:xfrm>
            <a:off x="119269" y="3310671"/>
            <a:ext cx="2928731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529496-CF5E-A7F7-5702-6FEEAD3F80C0}"/>
              </a:ext>
            </a:extLst>
          </p:cNvPr>
          <p:cNvSpPr txBox="1"/>
          <p:nvPr/>
        </p:nvSpPr>
        <p:spPr>
          <a:xfrm>
            <a:off x="119270" y="2372312"/>
            <a:ext cx="2961862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Winding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0094B4-968F-0125-4345-7E3F908CEDD6}"/>
              </a:ext>
            </a:extLst>
          </p:cNvPr>
          <p:cNvSpPr txBox="1"/>
          <p:nvPr/>
        </p:nvSpPr>
        <p:spPr>
          <a:xfrm>
            <a:off x="119270" y="1448822"/>
            <a:ext cx="2988368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CC0BEF-9994-DA44-EB3E-1ED7B0703850}"/>
              </a:ext>
            </a:extLst>
          </p:cNvPr>
          <p:cNvSpPr txBox="1"/>
          <p:nvPr/>
        </p:nvSpPr>
        <p:spPr>
          <a:xfrm>
            <a:off x="119270" y="4220487"/>
            <a:ext cx="3291352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Identification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44D0A7F-A9E0-CF77-ED2E-D8E87F1DEB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09821" y="4124199"/>
            <a:ext cx="1736793" cy="731520"/>
          </a:xfrm>
          <a:prstGeom prst="rect">
            <a:avLst/>
          </a:prstGeom>
        </p:spPr>
      </p:pic>
      <p:sp>
        <p:nvSpPr>
          <p:cNvPr id="52" name="Arrow: Left 51">
            <a:extLst>
              <a:ext uri="{FF2B5EF4-FFF2-40B4-BE49-F238E27FC236}">
                <a16:creationId xmlns:a16="http://schemas.microsoft.com/office/drawing/2014/main" id="{199B3AE7-EC7B-8FDF-3428-68D786154BF1}"/>
              </a:ext>
            </a:extLst>
          </p:cNvPr>
          <p:cNvSpPr/>
          <p:nvPr/>
        </p:nvSpPr>
        <p:spPr>
          <a:xfrm flipH="1">
            <a:off x="6097686" y="4301786"/>
            <a:ext cx="296599" cy="411144"/>
          </a:xfrm>
          <a:prstGeom prst="leftArrow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sx="101000" sy="101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AE266C-995C-287D-C12E-D146F570154F}"/>
              </a:ext>
            </a:extLst>
          </p:cNvPr>
          <p:cNvSpPr txBox="1"/>
          <p:nvPr/>
        </p:nvSpPr>
        <p:spPr>
          <a:xfrm>
            <a:off x="6114706" y="1216499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Range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C8EDD-FD11-104C-B29E-505E692F6897}"/>
              </a:ext>
            </a:extLst>
          </p:cNvPr>
          <p:cNvSpPr txBox="1"/>
          <p:nvPr/>
        </p:nvSpPr>
        <p:spPr>
          <a:xfrm>
            <a:off x="9070066" y="1201827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not shorted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F01E6-1B96-8108-D832-A2DBCD2FD602}"/>
              </a:ext>
            </a:extLst>
          </p:cNvPr>
          <p:cNvSpPr txBox="1"/>
          <p:nvPr/>
        </p:nvSpPr>
        <p:spPr>
          <a:xfrm>
            <a:off x="6099772" y="1655766"/>
            <a:ext cx="2970294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Lower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Range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D0081-CF12-56AA-7117-2F31695A7D88}"/>
              </a:ext>
            </a:extLst>
          </p:cNvPr>
          <p:cNvSpPr txBox="1"/>
          <p:nvPr/>
        </p:nvSpPr>
        <p:spPr>
          <a:xfrm>
            <a:off x="9079035" y="1665000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shorted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AC473D-3072-ABDE-B74A-230392345DD6}"/>
              </a:ext>
            </a:extLst>
          </p:cNvPr>
          <p:cNvSpPr txBox="1"/>
          <p:nvPr/>
        </p:nvSpPr>
        <p:spPr>
          <a:xfrm>
            <a:off x="6143679" y="2132937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Range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273DB3-1109-4521-B454-5EF6B233018D}"/>
              </a:ext>
            </a:extLst>
          </p:cNvPr>
          <p:cNvSpPr txBox="1"/>
          <p:nvPr/>
        </p:nvSpPr>
        <p:spPr>
          <a:xfrm>
            <a:off x="9104938" y="2130063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Windings not open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16891-5122-116D-9AB5-52BA17D5A1E7}"/>
              </a:ext>
            </a:extLst>
          </p:cNvPr>
          <p:cNvSpPr txBox="1"/>
          <p:nvPr/>
        </p:nvSpPr>
        <p:spPr>
          <a:xfrm>
            <a:off x="6114706" y="2581438"/>
            <a:ext cx="2970294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Range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A6723-C1AF-A302-745F-F807636D59D6}"/>
              </a:ext>
            </a:extLst>
          </p:cNvPr>
          <p:cNvSpPr txBox="1"/>
          <p:nvPr/>
        </p:nvSpPr>
        <p:spPr>
          <a:xfrm>
            <a:off x="9093969" y="2590672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1069CD-8DAB-3F88-0312-93C9A99C936F}"/>
              </a:ext>
            </a:extLst>
          </p:cNvPr>
          <p:cNvSpPr txBox="1"/>
          <p:nvPr/>
        </p:nvSpPr>
        <p:spPr>
          <a:xfrm>
            <a:off x="6105832" y="3070862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Ranges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AB024-6EFE-EACC-CA2D-1E930969B2AD}"/>
              </a:ext>
            </a:extLst>
          </p:cNvPr>
          <p:cNvSpPr txBox="1"/>
          <p:nvPr/>
        </p:nvSpPr>
        <p:spPr>
          <a:xfrm>
            <a:off x="9079035" y="3070861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mixed leads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627A36-FA70-CD1E-B6A7-587428030800}"/>
              </a:ext>
            </a:extLst>
          </p:cNvPr>
          <p:cNvSpPr txBox="1"/>
          <p:nvPr/>
        </p:nvSpPr>
        <p:spPr>
          <a:xfrm>
            <a:off x="6095270" y="3531635"/>
            <a:ext cx="2970294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Higher / Lower</a:t>
            </a: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1939E9-A006-DD91-A322-18C1657A3582}"/>
              </a:ext>
            </a:extLst>
          </p:cNvPr>
          <p:cNvSpPr txBox="1"/>
          <p:nvPr/>
        </p:nvSpPr>
        <p:spPr>
          <a:xfrm>
            <a:off x="9093969" y="3504090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D29986-6DDB-54C7-3893-7AC782EF76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067"/>
          <a:stretch/>
        </p:blipFill>
        <p:spPr>
          <a:xfrm>
            <a:off x="6094314" y="4052727"/>
            <a:ext cx="5945979" cy="8491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B2A0D4-D56B-FFD8-9873-8ED52C17E8F2}"/>
              </a:ext>
            </a:extLst>
          </p:cNvPr>
          <p:cNvSpPr txBox="1"/>
          <p:nvPr/>
        </p:nvSpPr>
        <p:spPr>
          <a:xfrm>
            <a:off x="3018356" y="1460546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E369F2-DF22-FFB8-FFFA-8BB3A2BFFFBE}"/>
              </a:ext>
            </a:extLst>
          </p:cNvPr>
          <p:cNvSpPr txBox="1"/>
          <p:nvPr/>
        </p:nvSpPr>
        <p:spPr>
          <a:xfrm>
            <a:off x="3019973" y="2383340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00EB5B-E180-ED57-A3C5-965BCBAA4756}"/>
              </a:ext>
            </a:extLst>
          </p:cNvPr>
          <p:cNvSpPr txBox="1"/>
          <p:nvPr/>
        </p:nvSpPr>
        <p:spPr>
          <a:xfrm>
            <a:off x="3014356" y="3311334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1CD899-EC93-DFF4-AEB1-BCEBC13C177F}"/>
              </a:ext>
            </a:extLst>
          </p:cNvPr>
          <p:cNvSpPr txBox="1"/>
          <p:nvPr/>
        </p:nvSpPr>
        <p:spPr>
          <a:xfrm>
            <a:off x="3011536" y="4239497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</p:spTree>
    <p:extLst>
      <p:ext uri="{BB962C8B-B14F-4D97-AF65-F5344CB8AC3E}">
        <p14:creationId xmlns:p14="http://schemas.microsoft.com/office/powerpoint/2010/main" val="245728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04D1A7-31B6-C5D2-6DD0-FB5E4C629196}"/>
              </a:ext>
            </a:extLst>
          </p:cNvPr>
          <p:cNvSpPr/>
          <p:nvPr/>
        </p:nvSpPr>
        <p:spPr>
          <a:xfrm>
            <a:off x="905520" y="3313294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5DD961-5D3E-7E4A-60EE-36897A4F9AB7}"/>
              </a:ext>
            </a:extLst>
          </p:cNvPr>
          <p:cNvSpPr/>
          <p:nvPr/>
        </p:nvSpPr>
        <p:spPr>
          <a:xfrm>
            <a:off x="903802" y="2388345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2AE191-280F-C169-47F4-D313379CE31A}"/>
              </a:ext>
            </a:extLst>
          </p:cNvPr>
          <p:cNvSpPr/>
          <p:nvPr/>
        </p:nvSpPr>
        <p:spPr>
          <a:xfrm>
            <a:off x="905522" y="1452688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3825F7-966D-6EFD-01D4-7D3713C5AD2E}"/>
              </a:ext>
            </a:extLst>
          </p:cNvPr>
          <p:cNvSpPr/>
          <p:nvPr/>
        </p:nvSpPr>
        <p:spPr>
          <a:xfrm>
            <a:off x="904629" y="4238378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AC9D04-D89C-CE48-8B54-F5A6DCE4608C}"/>
              </a:ext>
            </a:extLst>
          </p:cNvPr>
          <p:cNvSpPr/>
          <p:nvPr/>
        </p:nvSpPr>
        <p:spPr>
          <a:xfrm>
            <a:off x="904024" y="5174039"/>
            <a:ext cx="3152649" cy="62591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094F3B1-31AD-C90B-C541-95E4FAD9CA33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A50CD2-76ED-1EC6-6975-586912CEDDB3}"/>
              </a:ext>
            </a:extLst>
          </p:cNvPr>
          <p:cNvSpPr txBox="1"/>
          <p:nvPr/>
        </p:nvSpPr>
        <p:spPr>
          <a:xfrm>
            <a:off x="4142992" y="966590"/>
            <a:ext cx="2549023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w/ Meters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7B64F-3ACA-77E6-EBDE-F1A7D99DBF98}"/>
              </a:ext>
            </a:extLst>
          </p:cNvPr>
          <p:cNvSpPr txBox="1"/>
          <p:nvPr/>
        </p:nvSpPr>
        <p:spPr>
          <a:xfrm>
            <a:off x="1411561" y="235338"/>
            <a:ext cx="777240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6B7785-4C9B-1742-7147-056826244C9A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C1F04A-B0CE-1785-2E79-EBBA18B098E7}"/>
              </a:ext>
            </a:extLst>
          </p:cNvPr>
          <p:cNvCxnSpPr>
            <a:cxnSpLocks/>
          </p:cNvCxnSpPr>
          <p:nvPr/>
        </p:nvCxnSpPr>
        <p:spPr>
          <a:xfrm>
            <a:off x="4058171" y="1765648"/>
            <a:ext cx="5365198" cy="2206877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1B4FE5-4222-0698-1CD7-5295A491E6FA}"/>
              </a:ext>
            </a:extLst>
          </p:cNvPr>
          <p:cNvCxnSpPr>
            <a:cxnSpLocks/>
          </p:cNvCxnSpPr>
          <p:nvPr/>
        </p:nvCxnSpPr>
        <p:spPr>
          <a:xfrm>
            <a:off x="4056451" y="2701305"/>
            <a:ext cx="5336781" cy="1262155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4515A7-2546-DFB9-68E4-B7D7C15338DE}"/>
              </a:ext>
            </a:extLst>
          </p:cNvPr>
          <p:cNvCxnSpPr>
            <a:cxnSpLocks/>
          </p:cNvCxnSpPr>
          <p:nvPr/>
        </p:nvCxnSpPr>
        <p:spPr>
          <a:xfrm>
            <a:off x="4058169" y="3626254"/>
            <a:ext cx="5313606" cy="336628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574CA73-2A14-374C-5648-02A37B9A52AB}"/>
              </a:ext>
            </a:extLst>
          </p:cNvPr>
          <p:cNvCxnSpPr>
            <a:cxnSpLocks/>
          </p:cNvCxnSpPr>
          <p:nvPr/>
        </p:nvCxnSpPr>
        <p:spPr>
          <a:xfrm flipV="1">
            <a:off x="4057278" y="3970205"/>
            <a:ext cx="5335954" cy="581133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8BE314-C829-3C65-3420-4C8C01B2AB0E}"/>
              </a:ext>
            </a:extLst>
          </p:cNvPr>
          <p:cNvCxnSpPr>
            <a:cxnSpLocks/>
          </p:cNvCxnSpPr>
          <p:nvPr/>
        </p:nvCxnSpPr>
        <p:spPr>
          <a:xfrm flipV="1">
            <a:off x="4062879" y="3969627"/>
            <a:ext cx="5360490" cy="1521454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B626D9B-D526-6F95-A643-0402162D5192}"/>
              </a:ext>
            </a:extLst>
          </p:cNvPr>
          <p:cNvSpPr/>
          <p:nvPr/>
        </p:nvSpPr>
        <p:spPr>
          <a:xfrm>
            <a:off x="908040" y="2393645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A9FD65-F749-1E77-A2BB-7493E041B6B8}"/>
              </a:ext>
            </a:extLst>
          </p:cNvPr>
          <p:cNvCxnSpPr>
            <a:cxnSpLocks/>
          </p:cNvCxnSpPr>
          <p:nvPr/>
        </p:nvCxnSpPr>
        <p:spPr>
          <a:xfrm flipH="1" flipV="1">
            <a:off x="4092066" y="3634531"/>
            <a:ext cx="5313606" cy="336628"/>
          </a:xfrm>
          <a:prstGeom prst="line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F7E59E-E8E4-5638-5A15-28A2734833D3}"/>
              </a:ext>
            </a:extLst>
          </p:cNvPr>
          <p:cNvSpPr/>
          <p:nvPr/>
        </p:nvSpPr>
        <p:spPr>
          <a:xfrm>
            <a:off x="901284" y="3316377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D15D47F-862C-9640-61D7-9A81700FE3F3}"/>
              </a:ext>
            </a:extLst>
          </p:cNvPr>
          <p:cNvSpPr/>
          <p:nvPr/>
        </p:nvSpPr>
        <p:spPr>
          <a:xfrm>
            <a:off x="901283" y="1452068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C3329-C77D-3A50-FC72-B8E3D4537DAD}"/>
              </a:ext>
            </a:extLst>
          </p:cNvPr>
          <p:cNvSpPr txBox="1"/>
          <p:nvPr/>
        </p:nvSpPr>
        <p:spPr>
          <a:xfrm>
            <a:off x="1779144" y="1504469"/>
            <a:ext cx="1321153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729FB95-A834-236F-5DD4-551AEBC24AA1}"/>
              </a:ext>
            </a:extLst>
          </p:cNvPr>
          <p:cNvSpPr/>
          <p:nvPr/>
        </p:nvSpPr>
        <p:spPr>
          <a:xfrm>
            <a:off x="931236" y="4242125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7ABD49-73DD-FEB2-E030-473E355C3B12}"/>
              </a:ext>
            </a:extLst>
          </p:cNvPr>
          <p:cNvSpPr txBox="1"/>
          <p:nvPr/>
        </p:nvSpPr>
        <p:spPr>
          <a:xfrm>
            <a:off x="925337" y="4289130"/>
            <a:ext cx="3097984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Identification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9A135BE-FF9A-1C00-8DA1-634B159D37CA}"/>
              </a:ext>
            </a:extLst>
          </p:cNvPr>
          <p:cNvSpPr/>
          <p:nvPr/>
        </p:nvSpPr>
        <p:spPr>
          <a:xfrm>
            <a:off x="899355" y="2397842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2E0B4-CF24-EBD0-1F95-FA4B0798A0EB}"/>
              </a:ext>
            </a:extLst>
          </p:cNvPr>
          <p:cNvSpPr txBox="1"/>
          <p:nvPr/>
        </p:nvSpPr>
        <p:spPr>
          <a:xfrm>
            <a:off x="876190" y="2435572"/>
            <a:ext cx="3152649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Winding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30244F-B42A-5717-67B9-35EB99378E72}"/>
              </a:ext>
            </a:extLst>
          </p:cNvPr>
          <p:cNvSpPr/>
          <p:nvPr/>
        </p:nvSpPr>
        <p:spPr>
          <a:xfrm>
            <a:off x="899355" y="3316288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93EFB2-CAEF-170C-9D38-1EEAD3D19A3D}"/>
              </a:ext>
            </a:extLst>
          </p:cNvPr>
          <p:cNvSpPr txBox="1"/>
          <p:nvPr/>
        </p:nvSpPr>
        <p:spPr>
          <a:xfrm>
            <a:off x="1047212" y="3360471"/>
            <a:ext cx="2789967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A7470F-58AC-D1B7-612F-BF4DFE328B8C}"/>
              </a:ext>
            </a:extLst>
          </p:cNvPr>
          <p:cNvSpPr/>
          <p:nvPr/>
        </p:nvSpPr>
        <p:spPr>
          <a:xfrm>
            <a:off x="908040" y="5181868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86ECBA-D617-55EA-8AEB-A26165F3772F}"/>
              </a:ext>
            </a:extLst>
          </p:cNvPr>
          <p:cNvSpPr txBox="1"/>
          <p:nvPr/>
        </p:nvSpPr>
        <p:spPr>
          <a:xfrm>
            <a:off x="903802" y="5229471"/>
            <a:ext cx="3152650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523E45B-8B70-B780-BB00-E18AFE9E2C10}"/>
              </a:ext>
            </a:extLst>
          </p:cNvPr>
          <p:cNvCxnSpPr>
            <a:cxnSpLocks/>
          </p:cNvCxnSpPr>
          <p:nvPr/>
        </p:nvCxnSpPr>
        <p:spPr>
          <a:xfrm flipH="1">
            <a:off x="4094584" y="3959816"/>
            <a:ext cx="5360490" cy="1521454"/>
          </a:xfrm>
          <a:prstGeom prst="line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5E16919C-A68C-64AA-CAA7-73E654C3B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8737366" y="1276359"/>
            <a:ext cx="2626758" cy="45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D61A11-0D9D-0189-B566-76812EA2B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98" r="407" b="511"/>
          <a:stretch/>
        </p:blipFill>
        <p:spPr>
          <a:xfrm>
            <a:off x="15949" y="287079"/>
            <a:ext cx="12188259" cy="56275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80319B-AFC2-10F5-07F1-B504C0BEAB29}"/>
              </a:ext>
            </a:extLst>
          </p:cNvPr>
          <p:cNvSpPr/>
          <p:nvPr/>
        </p:nvSpPr>
        <p:spPr>
          <a:xfrm>
            <a:off x="3600688" y="2404866"/>
            <a:ext cx="1375865" cy="69855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2F840B6-0013-2A5F-1BD9-B561B542C987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063BDC-0B82-E916-E98C-D29B9FEFE099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43E28C-B456-3F4B-8832-159C3B10B68B}"/>
              </a:ext>
            </a:extLst>
          </p:cNvPr>
          <p:cNvSpPr txBox="1"/>
          <p:nvPr/>
        </p:nvSpPr>
        <p:spPr>
          <a:xfrm>
            <a:off x="4142992" y="966590"/>
            <a:ext cx="2549023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w/ Meters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624DF6-8F59-1024-348C-26B77D16FCF0}"/>
              </a:ext>
            </a:extLst>
          </p:cNvPr>
          <p:cNvSpPr txBox="1"/>
          <p:nvPr/>
        </p:nvSpPr>
        <p:spPr>
          <a:xfrm>
            <a:off x="6484056" y="959820"/>
            <a:ext cx="2912030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Meggers</a:t>
            </a:r>
          </a:p>
        </p:txBody>
      </p:sp>
      <p:pic>
        <p:nvPicPr>
          <p:cNvPr id="4" name="Picture 3" descr="Digital multimeter flat icon build and repair Vector Image">
            <a:extLst>
              <a:ext uri="{FF2B5EF4-FFF2-40B4-BE49-F238E27FC236}">
                <a16:creationId xmlns:a16="http://schemas.microsoft.com/office/drawing/2014/main" id="{F64E942B-9802-A4B3-E018-7BFB298E4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4385" r="9977" b="11939"/>
          <a:stretch/>
        </p:blipFill>
        <p:spPr bwMode="auto">
          <a:xfrm flipH="1">
            <a:off x="2083957" y="2022919"/>
            <a:ext cx="3248263" cy="3711706"/>
          </a:xfrm>
          <a:prstGeom prst="rect">
            <a:avLst/>
          </a:prstGeom>
          <a:noFill/>
          <a:effectLst>
            <a:outerShdw blurRad="127000" dist="38100" dir="2700000" sx="103000" sy="103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8DC9C8-7115-9E4F-A3C2-9D93A5DA5DAD}"/>
              </a:ext>
            </a:extLst>
          </p:cNvPr>
          <p:cNvSpPr/>
          <p:nvPr/>
        </p:nvSpPr>
        <p:spPr>
          <a:xfrm>
            <a:off x="3600687" y="2410544"/>
            <a:ext cx="1375865" cy="69855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41024A-9386-2A67-48BF-B52BA1AC9CB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0078" y="1533498"/>
            <a:ext cx="4899677" cy="5174554"/>
          </a:xfrm>
          <a:prstGeom prst="rect">
            <a:avLst/>
          </a:prstGeom>
          <a:effectLst>
            <a:outerShdw blurRad="1270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B77B696-6EA4-D6F3-752E-C6680DFFA890}"/>
              </a:ext>
            </a:extLst>
          </p:cNvPr>
          <p:cNvSpPr/>
          <p:nvPr/>
        </p:nvSpPr>
        <p:spPr>
          <a:xfrm>
            <a:off x="6630095" y="3981813"/>
            <a:ext cx="2103880" cy="10349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AC4854B-A7F8-FE8F-5439-E94E99E38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2656" y="861081"/>
            <a:ext cx="3729461" cy="568789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F2FD3B-2EE9-5A6B-89D3-D761E9AAAB8B}"/>
              </a:ext>
            </a:extLst>
          </p:cNvPr>
          <p:cNvSpPr txBox="1"/>
          <p:nvPr/>
        </p:nvSpPr>
        <p:spPr>
          <a:xfrm>
            <a:off x="8310340" y="1276045"/>
            <a:ext cx="3394091" cy="1384995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Meters measure resistance and displays it in “ohms”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2E0FB0-9206-18B4-1212-FC3A5766B3C2}"/>
              </a:ext>
            </a:extLst>
          </p:cNvPr>
          <p:cNvSpPr txBox="1"/>
          <p:nvPr/>
        </p:nvSpPr>
        <p:spPr>
          <a:xfrm>
            <a:off x="8431060" y="1314789"/>
            <a:ext cx="3152649" cy="954107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resistance equals “0” Ohms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041621-CB0C-E671-2142-E22CFFBEC590}"/>
              </a:ext>
            </a:extLst>
          </p:cNvPr>
          <p:cNvSpPr txBox="1"/>
          <p:nvPr/>
        </p:nvSpPr>
        <p:spPr>
          <a:xfrm>
            <a:off x="8431059" y="1290302"/>
            <a:ext cx="3152649" cy="954107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“0” Ohms equals “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Infinity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4C0794-465F-7D2A-54AF-BC42D5F15CE6}"/>
              </a:ext>
            </a:extLst>
          </p:cNvPr>
          <p:cNvSpPr txBox="1"/>
          <p:nvPr/>
        </p:nvSpPr>
        <p:spPr>
          <a:xfrm>
            <a:off x="8472588" y="1118076"/>
            <a:ext cx="3152649" cy="1815882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Infinity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dependent upon meter, will be displayed one of two ways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184A55-9151-4E10-B9BD-5B4691B08D18}"/>
              </a:ext>
            </a:extLst>
          </p:cNvPr>
          <p:cNvSpPr txBox="1"/>
          <p:nvPr/>
        </p:nvSpPr>
        <p:spPr>
          <a:xfrm>
            <a:off x="3131525" y="1359938"/>
            <a:ext cx="2377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Infinity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5FF86F4-ADC9-042A-B55E-E42825CF8C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32" r="55854"/>
          <a:stretch/>
        </p:blipFill>
        <p:spPr>
          <a:xfrm>
            <a:off x="3611216" y="2429774"/>
            <a:ext cx="1410601" cy="71004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8F4AC40-E0B5-2495-24F6-54CD7D222CC3}"/>
              </a:ext>
            </a:extLst>
          </p:cNvPr>
          <p:cNvSpPr/>
          <p:nvPr/>
        </p:nvSpPr>
        <p:spPr>
          <a:xfrm>
            <a:off x="5409306" y="2387193"/>
            <a:ext cx="1367625" cy="800504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8100">
            <a:solidFill>
              <a:srgbClr val="000000"/>
            </a:solidFill>
          </a:ln>
          <a:effectLst>
            <a:glow rad="228600">
              <a:schemeClr val="bg1"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72D88D5-C7DB-35FD-C627-CC3F78CC61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430"/>
          <a:stretch/>
        </p:blipFill>
        <p:spPr>
          <a:xfrm>
            <a:off x="5524797" y="2497110"/>
            <a:ext cx="1143404" cy="58067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AC28FE5-4CEA-D748-679A-ECAADE926608}"/>
              </a:ext>
            </a:extLst>
          </p:cNvPr>
          <p:cNvSpPr txBox="1"/>
          <p:nvPr/>
        </p:nvSpPr>
        <p:spPr>
          <a:xfrm>
            <a:off x="1411561" y="235338"/>
            <a:ext cx="777240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</a:t>
            </a:r>
          </a:p>
        </p:txBody>
      </p:sp>
    </p:spTree>
    <p:extLst>
      <p:ext uri="{BB962C8B-B14F-4D97-AF65-F5344CB8AC3E}">
        <p14:creationId xmlns:p14="http://schemas.microsoft.com/office/powerpoint/2010/main" val="120099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ED99E39-0BAD-0E48-D537-0010C8C49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-20083"/>
            <a:ext cx="12192000" cy="593407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2080B1-5226-951A-0EDC-C5ED5628BBA8}"/>
              </a:ext>
            </a:extLst>
          </p:cNvPr>
          <p:cNvSpPr txBox="1"/>
          <p:nvPr/>
        </p:nvSpPr>
        <p:spPr>
          <a:xfrm>
            <a:off x="119269" y="3310671"/>
            <a:ext cx="2928731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529496-CF5E-A7F7-5702-6FEEAD3F80C0}"/>
              </a:ext>
            </a:extLst>
          </p:cNvPr>
          <p:cNvSpPr txBox="1"/>
          <p:nvPr/>
        </p:nvSpPr>
        <p:spPr>
          <a:xfrm>
            <a:off x="119270" y="2372312"/>
            <a:ext cx="2961862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Winding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0094B4-968F-0125-4345-7E3F908CEDD6}"/>
              </a:ext>
            </a:extLst>
          </p:cNvPr>
          <p:cNvSpPr txBox="1"/>
          <p:nvPr/>
        </p:nvSpPr>
        <p:spPr>
          <a:xfrm>
            <a:off x="119270" y="1448822"/>
            <a:ext cx="2988368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CC0BEF-9994-DA44-EB3E-1ED7B0703850}"/>
              </a:ext>
            </a:extLst>
          </p:cNvPr>
          <p:cNvSpPr txBox="1"/>
          <p:nvPr/>
        </p:nvSpPr>
        <p:spPr>
          <a:xfrm>
            <a:off x="119270" y="4220487"/>
            <a:ext cx="3291352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Identification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AE266C-995C-287D-C12E-D146F570154F}"/>
              </a:ext>
            </a:extLst>
          </p:cNvPr>
          <p:cNvSpPr txBox="1"/>
          <p:nvPr/>
        </p:nvSpPr>
        <p:spPr>
          <a:xfrm>
            <a:off x="6114706" y="1216499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Range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C8EDD-FD11-104C-B29E-505E692F6897}"/>
              </a:ext>
            </a:extLst>
          </p:cNvPr>
          <p:cNvSpPr txBox="1"/>
          <p:nvPr/>
        </p:nvSpPr>
        <p:spPr>
          <a:xfrm>
            <a:off x="9070066" y="1201827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not shorted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F01E6-1B96-8108-D832-A2DBCD2FD602}"/>
              </a:ext>
            </a:extLst>
          </p:cNvPr>
          <p:cNvSpPr txBox="1"/>
          <p:nvPr/>
        </p:nvSpPr>
        <p:spPr>
          <a:xfrm>
            <a:off x="6099772" y="1655766"/>
            <a:ext cx="2970294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Lower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Range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D0081-CF12-56AA-7117-2F31695A7D88}"/>
              </a:ext>
            </a:extLst>
          </p:cNvPr>
          <p:cNvSpPr txBox="1"/>
          <p:nvPr/>
        </p:nvSpPr>
        <p:spPr>
          <a:xfrm>
            <a:off x="9079035" y="1665000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shorted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AC473D-3072-ABDE-B74A-230392345DD6}"/>
              </a:ext>
            </a:extLst>
          </p:cNvPr>
          <p:cNvSpPr txBox="1"/>
          <p:nvPr/>
        </p:nvSpPr>
        <p:spPr>
          <a:xfrm>
            <a:off x="6143679" y="2132937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Range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273DB3-1109-4521-B454-5EF6B233018D}"/>
              </a:ext>
            </a:extLst>
          </p:cNvPr>
          <p:cNvSpPr txBox="1"/>
          <p:nvPr/>
        </p:nvSpPr>
        <p:spPr>
          <a:xfrm>
            <a:off x="9104938" y="2130063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Windings not open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16891-5122-116D-9AB5-52BA17D5A1E7}"/>
              </a:ext>
            </a:extLst>
          </p:cNvPr>
          <p:cNvSpPr txBox="1"/>
          <p:nvPr/>
        </p:nvSpPr>
        <p:spPr>
          <a:xfrm>
            <a:off x="6114706" y="2581438"/>
            <a:ext cx="2970294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Range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A6723-C1AF-A302-745F-F807636D59D6}"/>
              </a:ext>
            </a:extLst>
          </p:cNvPr>
          <p:cNvSpPr txBox="1"/>
          <p:nvPr/>
        </p:nvSpPr>
        <p:spPr>
          <a:xfrm>
            <a:off x="9093969" y="2590672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1069CD-8DAB-3F88-0312-93C9A99C936F}"/>
              </a:ext>
            </a:extLst>
          </p:cNvPr>
          <p:cNvSpPr txBox="1"/>
          <p:nvPr/>
        </p:nvSpPr>
        <p:spPr>
          <a:xfrm>
            <a:off x="6105832" y="3070862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Ranges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AB024-6EFE-EACC-CA2D-1E930969B2AD}"/>
              </a:ext>
            </a:extLst>
          </p:cNvPr>
          <p:cNvSpPr txBox="1"/>
          <p:nvPr/>
        </p:nvSpPr>
        <p:spPr>
          <a:xfrm>
            <a:off x="9079035" y="3070861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mixed leads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627A36-FA70-CD1E-B6A7-587428030800}"/>
              </a:ext>
            </a:extLst>
          </p:cNvPr>
          <p:cNvSpPr txBox="1"/>
          <p:nvPr/>
        </p:nvSpPr>
        <p:spPr>
          <a:xfrm>
            <a:off x="6095270" y="3531635"/>
            <a:ext cx="2970294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Higher / Lower</a:t>
            </a: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1939E9-A006-DD91-A322-18C1657A3582}"/>
              </a:ext>
            </a:extLst>
          </p:cNvPr>
          <p:cNvSpPr txBox="1"/>
          <p:nvPr/>
        </p:nvSpPr>
        <p:spPr>
          <a:xfrm>
            <a:off x="9093969" y="3504090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D29986-6DDB-54C7-3893-7AC782EF7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067"/>
          <a:stretch/>
        </p:blipFill>
        <p:spPr>
          <a:xfrm>
            <a:off x="6094314" y="4052729"/>
            <a:ext cx="5945979" cy="8491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EBC5A8-6D35-DAF9-45A9-4993D4A694B9}"/>
              </a:ext>
            </a:extLst>
          </p:cNvPr>
          <p:cNvSpPr txBox="1"/>
          <p:nvPr/>
        </p:nvSpPr>
        <p:spPr>
          <a:xfrm>
            <a:off x="119270" y="5130303"/>
            <a:ext cx="1399188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A7C0CE-F1B2-7EDC-E144-D617ABE1D7AC}"/>
              </a:ext>
            </a:extLst>
          </p:cNvPr>
          <p:cNvSpPr txBox="1"/>
          <p:nvPr/>
        </p:nvSpPr>
        <p:spPr>
          <a:xfrm>
            <a:off x="3018356" y="1460546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DD353C-833F-9738-7291-CC499DC5D655}"/>
              </a:ext>
            </a:extLst>
          </p:cNvPr>
          <p:cNvSpPr txBox="1"/>
          <p:nvPr/>
        </p:nvSpPr>
        <p:spPr>
          <a:xfrm>
            <a:off x="3019973" y="2383340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650A9C-6ADF-7AAE-FA23-BA5A6AAD31DE}"/>
              </a:ext>
            </a:extLst>
          </p:cNvPr>
          <p:cNvSpPr txBox="1"/>
          <p:nvPr/>
        </p:nvSpPr>
        <p:spPr>
          <a:xfrm>
            <a:off x="3014356" y="3311334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18C9E1-A2D6-E82E-5242-1E4FF8D89FEC}"/>
              </a:ext>
            </a:extLst>
          </p:cNvPr>
          <p:cNvSpPr txBox="1"/>
          <p:nvPr/>
        </p:nvSpPr>
        <p:spPr>
          <a:xfrm>
            <a:off x="3011536" y="4239497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F9322E-5071-76D5-3A6A-FC94592318E8}"/>
              </a:ext>
            </a:extLst>
          </p:cNvPr>
          <p:cNvSpPr txBox="1"/>
          <p:nvPr/>
        </p:nvSpPr>
        <p:spPr>
          <a:xfrm>
            <a:off x="3282401" y="4917744"/>
            <a:ext cx="2608556" cy="892552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</a:p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to Ground</a:t>
            </a:r>
          </a:p>
        </p:txBody>
      </p:sp>
    </p:spTree>
    <p:extLst>
      <p:ext uri="{BB962C8B-B14F-4D97-AF65-F5344CB8AC3E}">
        <p14:creationId xmlns:p14="http://schemas.microsoft.com/office/powerpoint/2010/main" val="124584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5DAD54-8BBE-144D-A72F-0B1F029A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" t="6096" r="1219" b="11557"/>
          <a:stretch/>
        </p:blipFill>
        <p:spPr>
          <a:xfrm>
            <a:off x="74007" y="602099"/>
            <a:ext cx="6551812" cy="11589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863E93-5C43-2EB5-E4A1-82F03847EBFF}"/>
              </a:ext>
            </a:extLst>
          </p:cNvPr>
          <p:cNvSpPr txBox="1"/>
          <p:nvPr/>
        </p:nvSpPr>
        <p:spPr>
          <a:xfrm>
            <a:off x="141514" y="48009"/>
            <a:ext cx="460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1½ hp 3-wire motor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BC91A8-CBF1-9851-52C8-6EFA141FB7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5644" y="0"/>
            <a:ext cx="409632" cy="30674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C9FDAB-6E73-F3E1-F8EE-2ECE79C983F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7236" y="0"/>
            <a:ext cx="419158" cy="30388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4AAE5-5996-C485-623A-9FFBAC85A2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2125" y="0"/>
            <a:ext cx="419158" cy="3133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F9C8B2-8BEA-D5AC-881E-9428689920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8743347" y="1276359"/>
            <a:ext cx="2626758" cy="45235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248DED-2736-4BA8-70E0-07D058B45CAA}"/>
              </a:ext>
            </a:extLst>
          </p:cNvPr>
          <p:cNvSpPr txBox="1"/>
          <p:nvPr/>
        </p:nvSpPr>
        <p:spPr>
          <a:xfrm>
            <a:off x="9354983" y="2093895"/>
            <a:ext cx="1229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OL.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C288060-B1C8-85B8-5C3F-E12C2065FE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biLevel thresh="75000"/>
          </a:blip>
          <a:srcRect l="35643" t="9986" r="57365" b="5484"/>
          <a:stretch/>
        </p:blipFill>
        <p:spPr>
          <a:xfrm>
            <a:off x="10500660" y="2300009"/>
            <a:ext cx="236546" cy="560150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4B023-3AA2-FFD3-A1D1-7A2A3C6A04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834"/>
          <a:stretch/>
        </p:blipFill>
        <p:spPr>
          <a:xfrm>
            <a:off x="255068" y="1920798"/>
            <a:ext cx="927788" cy="3995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C08AB5-7B7C-C2F7-56DB-E1A318C8FA64}"/>
              </a:ext>
            </a:extLst>
          </p:cNvPr>
          <p:cNvSpPr txBox="1"/>
          <p:nvPr/>
        </p:nvSpPr>
        <p:spPr>
          <a:xfrm>
            <a:off x="9705297" y="2093895"/>
            <a:ext cx="933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0.2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2C9B4-0CCD-EDC7-F89F-9957F379AFE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7306" y="-10929"/>
            <a:ext cx="419158" cy="30388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1C6EBF-AEB0-8B7F-7892-DD7AFD7DC0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13"/>
          <a:stretch/>
        </p:blipFill>
        <p:spPr>
          <a:xfrm>
            <a:off x="6663891" y="2882653"/>
            <a:ext cx="2134791" cy="30340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E88C8E-0B8B-3D45-0DE7-E3144044E4B2}"/>
              </a:ext>
            </a:extLst>
          </p:cNvPr>
          <p:cNvSpPr txBox="1"/>
          <p:nvPr/>
        </p:nvSpPr>
        <p:spPr>
          <a:xfrm>
            <a:off x="1421617" y="1918109"/>
            <a:ext cx="4280700" cy="120032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resistance –</a:t>
            </a:r>
          </a:p>
          <a:p>
            <a:r>
              <a:rPr lang="en-US" sz="3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Motor </a:t>
            </a:r>
            <a:r>
              <a:rPr lang="en-US" sz="3600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3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grounded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3DEDF0-9099-8E7C-06BD-B5F83F649A79}"/>
              </a:ext>
            </a:extLst>
          </p:cNvPr>
          <p:cNvSpPr txBox="1"/>
          <p:nvPr/>
        </p:nvSpPr>
        <p:spPr>
          <a:xfrm>
            <a:off x="1421617" y="3267478"/>
            <a:ext cx="4756026" cy="120032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Any resistance at all–</a:t>
            </a:r>
          </a:p>
          <a:p>
            <a:r>
              <a:rPr lang="en-US" sz="3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Motor is </a:t>
            </a:r>
            <a:r>
              <a:rPr lang="en-US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grounded </a:t>
            </a:r>
          </a:p>
        </p:txBody>
      </p:sp>
    </p:spTree>
    <p:extLst>
      <p:ext uri="{BB962C8B-B14F-4D97-AF65-F5344CB8AC3E}">
        <p14:creationId xmlns:p14="http://schemas.microsoft.com/office/powerpoint/2010/main" val="342373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3" grpId="0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981DF5D-41F6-2552-FAC6-8B2F647B5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4" t="17176" r="17752" b="31186"/>
          <a:stretch/>
        </p:blipFill>
        <p:spPr>
          <a:xfrm>
            <a:off x="718962" y="3997841"/>
            <a:ext cx="6086300" cy="1918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5DAD54-8BBE-144D-A72F-0B1F029A61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5" t="6096" r="1219" b="11557"/>
          <a:stretch/>
        </p:blipFill>
        <p:spPr>
          <a:xfrm>
            <a:off x="74007" y="602099"/>
            <a:ext cx="6551812" cy="11589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863E93-5C43-2EB5-E4A1-82F03847EBFF}"/>
              </a:ext>
            </a:extLst>
          </p:cNvPr>
          <p:cNvSpPr txBox="1"/>
          <p:nvPr/>
        </p:nvSpPr>
        <p:spPr>
          <a:xfrm>
            <a:off x="141514" y="48009"/>
            <a:ext cx="460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1½ hp 3-wire motor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BC91A8-CBF1-9851-52C8-6EFA141FB74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5644" y="0"/>
            <a:ext cx="409632" cy="30674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F9C8B2-8BEA-D5AC-881E-9428689920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8743347" y="1276359"/>
            <a:ext cx="2626758" cy="45235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288060-B1C8-85B8-5C3F-E12C2065FE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biLevel thresh="75000"/>
          </a:blip>
          <a:srcRect l="35643" t="9986" r="57365" b="5484"/>
          <a:stretch/>
        </p:blipFill>
        <p:spPr>
          <a:xfrm>
            <a:off x="10500660" y="2300009"/>
            <a:ext cx="236546" cy="560150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4B023-3AA2-FFD3-A1D1-7A2A3C6A04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834"/>
          <a:stretch/>
        </p:blipFill>
        <p:spPr>
          <a:xfrm>
            <a:off x="255068" y="1920798"/>
            <a:ext cx="927788" cy="3995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C08AB5-7B7C-C2F7-56DB-E1A318C8FA64}"/>
              </a:ext>
            </a:extLst>
          </p:cNvPr>
          <p:cNvSpPr txBox="1"/>
          <p:nvPr/>
        </p:nvSpPr>
        <p:spPr>
          <a:xfrm>
            <a:off x="9705297" y="2093895"/>
            <a:ext cx="933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0.2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2C9B4-0CCD-EDC7-F89F-9957F379AFE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7306" y="-10929"/>
            <a:ext cx="419158" cy="30388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1C6EBF-AEB0-8B7F-7892-DD7AFD7DC0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13"/>
          <a:stretch/>
        </p:blipFill>
        <p:spPr>
          <a:xfrm>
            <a:off x="6663891" y="2882653"/>
            <a:ext cx="2134791" cy="30340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78A1A6-28A8-124B-290E-BF0F84D2FE1A}"/>
              </a:ext>
            </a:extLst>
          </p:cNvPr>
          <p:cNvSpPr txBox="1"/>
          <p:nvPr/>
        </p:nvSpPr>
        <p:spPr>
          <a:xfrm>
            <a:off x="8904012" y="48009"/>
            <a:ext cx="2536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grounded motor in most cases, will show resistance on every lead.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A5925F-8A80-3349-2DB9-580F1B7BFB03}"/>
              </a:ext>
            </a:extLst>
          </p:cNvPr>
          <p:cNvSpPr txBox="1"/>
          <p:nvPr/>
        </p:nvSpPr>
        <p:spPr>
          <a:xfrm>
            <a:off x="1307117" y="1844496"/>
            <a:ext cx="3436717" cy="1015663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test an old motor that doesn’t have a ground…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8FC75C-4107-B315-10C7-DD32E504B478}"/>
              </a:ext>
            </a:extLst>
          </p:cNvPr>
          <p:cNvSpPr txBox="1"/>
          <p:nvPr/>
        </p:nvSpPr>
        <p:spPr>
          <a:xfrm>
            <a:off x="2709835" y="2528710"/>
            <a:ext cx="3954056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well casing or the S.S. motor shell to provide ground.</a:t>
            </a:r>
          </a:p>
        </p:txBody>
      </p:sp>
    </p:spTree>
    <p:extLst>
      <p:ext uri="{BB962C8B-B14F-4D97-AF65-F5344CB8AC3E}">
        <p14:creationId xmlns:p14="http://schemas.microsoft.com/office/powerpoint/2010/main" val="351621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ED99E39-0BAD-0E48-D537-0010C8C49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-20083"/>
            <a:ext cx="12192000" cy="593407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2080B1-5226-951A-0EDC-C5ED5628BBA8}"/>
              </a:ext>
            </a:extLst>
          </p:cNvPr>
          <p:cNvSpPr txBox="1"/>
          <p:nvPr/>
        </p:nvSpPr>
        <p:spPr>
          <a:xfrm>
            <a:off x="119269" y="3310671"/>
            <a:ext cx="2928731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529496-CF5E-A7F7-5702-6FEEAD3F80C0}"/>
              </a:ext>
            </a:extLst>
          </p:cNvPr>
          <p:cNvSpPr txBox="1"/>
          <p:nvPr/>
        </p:nvSpPr>
        <p:spPr>
          <a:xfrm>
            <a:off x="119270" y="2372312"/>
            <a:ext cx="2961862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Winding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0094B4-968F-0125-4345-7E3F908CEDD6}"/>
              </a:ext>
            </a:extLst>
          </p:cNvPr>
          <p:cNvSpPr txBox="1"/>
          <p:nvPr/>
        </p:nvSpPr>
        <p:spPr>
          <a:xfrm>
            <a:off x="119270" y="1448822"/>
            <a:ext cx="2988368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CC0BEF-9994-DA44-EB3E-1ED7B0703850}"/>
              </a:ext>
            </a:extLst>
          </p:cNvPr>
          <p:cNvSpPr txBox="1"/>
          <p:nvPr/>
        </p:nvSpPr>
        <p:spPr>
          <a:xfrm>
            <a:off x="119270" y="4220487"/>
            <a:ext cx="3291352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Identification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AE266C-995C-287D-C12E-D146F570154F}"/>
              </a:ext>
            </a:extLst>
          </p:cNvPr>
          <p:cNvSpPr txBox="1"/>
          <p:nvPr/>
        </p:nvSpPr>
        <p:spPr>
          <a:xfrm>
            <a:off x="6114706" y="1216499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Range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C8EDD-FD11-104C-B29E-505E692F6897}"/>
              </a:ext>
            </a:extLst>
          </p:cNvPr>
          <p:cNvSpPr txBox="1"/>
          <p:nvPr/>
        </p:nvSpPr>
        <p:spPr>
          <a:xfrm>
            <a:off x="9070066" y="1201827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not shorted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F01E6-1B96-8108-D832-A2DBCD2FD602}"/>
              </a:ext>
            </a:extLst>
          </p:cNvPr>
          <p:cNvSpPr txBox="1"/>
          <p:nvPr/>
        </p:nvSpPr>
        <p:spPr>
          <a:xfrm>
            <a:off x="6099772" y="1655766"/>
            <a:ext cx="2970294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Lower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Range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D0081-CF12-56AA-7117-2F31695A7D88}"/>
              </a:ext>
            </a:extLst>
          </p:cNvPr>
          <p:cNvSpPr txBox="1"/>
          <p:nvPr/>
        </p:nvSpPr>
        <p:spPr>
          <a:xfrm>
            <a:off x="9079035" y="1665000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shorted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AC473D-3072-ABDE-B74A-230392345DD6}"/>
              </a:ext>
            </a:extLst>
          </p:cNvPr>
          <p:cNvSpPr txBox="1"/>
          <p:nvPr/>
        </p:nvSpPr>
        <p:spPr>
          <a:xfrm>
            <a:off x="6143679" y="2132937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Range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273DB3-1109-4521-B454-5EF6B233018D}"/>
              </a:ext>
            </a:extLst>
          </p:cNvPr>
          <p:cNvSpPr txBox="1"/>
          <p:nvPr/>
        </p:nvSpPr>
        <p:spPr>
          <a:xfrm>
            <a:off x="9104938" y="2130063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Windings not open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16891-5122-116D-9AB5-52BA17D5A1E7}"/>
              </a:ext>
            </a:extLst>
          </p:cNvPr>
          <p:cNvSpPr txBox="1"/>
          <p:nvPr/>
        </p:nvSpPr>
        <p:spPr>
          <a:xfrm>
            <a:off x="6114706" y="2581438"/>
            <a:ext cx="2970294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Range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A6723-C1AF-A302-745F-F807636D59D6}"/>
              </a:ext>
            </a:extLst>
          </p:cNvPr>
          <p:cNvSpPr txBox="1"/>
          <p:nvPr/>
        </p:nvSpPr>
        <p:spPr>
          <a:xfrm>
            <a:off x="9093969" y="2590672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1069CD-8DAB-3F88-0312-93C9A99C936F}"/>
              </a:ext>
            </a:extLst>
          </p:cNvPr>
          <p:cNvSpPr txBox="1"/>
          <p:nvPr/>
        </p:nvSpPr>
        <p:spPr>
          <a:xfrm>
            <a:off x="6105832" y="3070862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Ranges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AB024-6EFE-EACC-CA2D-1E930969B2AD}"/>
              </a:ext>
            </a:extLst>
          </p:cNvPr>
          <p:cNvSpPr txBox="1"/>
          <p:nvPr/>
        </p:nvSpPr>
        <p:spPr>
          <a:xfrm>
            <a:off x="9079035" y="3070861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mixed leads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627A36-FA70-CD1E-B6A7-587428030800}"/>
              </a:ext>
            </a:extLst>
          </p:cNvPr>
          <p:cNvSpPr txBox="1"/>
          <p:nvPr/>
        </p:nvSpPr>
        <p:spPr>
          <a:xfrm>
            <a:off x="6095270" y="3531635"/>
            <a:ext cx="2970294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Higher / Lower</a:t>
            </a: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1939E9-A006-DD91-A322-18C1657A3582}"/>
              </a:ext>
            </a:extLst>
          </p:cNvPr>
          <p:cNvSpPr txBox="1"/>
          <p:nvPr/>
        </p:nvSpPr>
        <p:spPr>
          <a:xfrm>
            <a:off x="9093969" y="3504090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D29986-6DDB-54C7-3893-7AC782EF7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067"/>
          <a:stretch/>
        </p:blipFill>
        <p:spPr>
          <a:xfrm>
            <a:off x="6094314" y="4052729"/>
            <a:ext cx="5945979" cy="8491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EBC5A8-6D35-DAF9-45A9-4993D4A694B9}"/>
              </a:ext>
            </a:extLst>
          </p:cNvPr>
          <p:cNvSpPr txBox="1"/>
          <p:nvPr/>
        </p:nvSpPr>
        <p:spPr>
          <a:xfrm>
            <a:off x="119270" y="5130303"/>
            <a:ext cx="1399188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A7C0CE-F1B2-7EDC-E144-D617ABE1D7AC}"/>
              </a:ext>
            </a:extLst>
          </p:cNvPr>
          <p:cNvSpPr txBox="1"/>
          <p:nvPr/>
        </p:nvSpPr>
        <p:spPr>
          <a:xfrm>
            <a:off x="3018356" y="1460546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DD353C-833F-9738-7291-CC499DC5D655}"/>
              </a:ext>
            </a:extLst>
          </p:cNvPr>
          <p:cNvSpPr txBox="1"/>
          <p:nvPr/>
        </p:nvSpPr>
        <p:spPr>
          <a:xfrm>
            <a:off x="3019973" y="2383340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650A9C-6ADF-7AAE-FA23-BA5A6AAD31DE}"/>
              </a:ext>
            </a:extLst>
          </p:cNvPr>
          <p:cNvSpPr txBox="1"/>
          <p:nvPr/>
        </p:nvSpPr>
        <p:spPr>
          <a:xfrm>
            <a:off x="3014356" y="3311334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18C9E1-A2D6-E82E-5242-1E4FF8D89FEC}"/>
              </a:ext>
            </a:extLst>
          </p:cNvPr>
          <p:cNvSpPr txBox="1"/>
          <p:nvPr/>
        </p:nvSpPr>
        <p:spPr>
          <a:xfrm>
            <a:off x="3011536" y="4239497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F9322E-5071-76D5-3A6A-FC94592318E8}"/>
              </a:ext>
            </a:extLst>
          </p:cNvPr>
          <p:cNvSpPr txBox="1"/>
          <p:nvPr/>
        </p:nvSpPr>
        <p:spPr>
          <a:xfrm>
            <a:off x="3282401" y="4917744"/>
            <a:ext cx="2608556" cy="892552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</a:p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to Ground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4571C8-D4AB-2206-0AF7-EB852B6BBB9C}"/>
              </a:ext>
            </a:extLst>
          </p:cNvPr>
          <p:cNvSpPr txBox="1"/>
          <p:nvPr/>
        </p:nvSpPr>
        <p:spPr>
          <a:xfrm>
            <a:off x="6114705" y="4912224"/>
            <a:ext cx="293535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resistance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F96D6A-5D79-8E87-3007-E14A407989CB}"/>
              </a:ext>
            </a:extLst>
          </p:cNvPr>
          <p:cNvSpPr txBox="1"/>
          <p:nvPr/>
        </p:nvSpPr>
        <p:spPr>
          <a:xfrm>
            <a:off x="8997045" y="4902994"/>
            <a:ext cx="3160777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not grounded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A6DCA3-A5CF-BD79-F10B-8564122CF196}"/>
              </a:ext>
            </a:extLst>
          </p:cNvPr>
          <p:cNvSpPr txBox="1"/>
          <p:nvPr/>
        </p:nvSpPr>
        <p:spPr>
          <a:xfrm>
            <a:off x="6079767" y="5354369"/>
            <a:ext cx="2970294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Any resistance</a:t>
            </a: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3A4E88-69DD-DA20-6F9D-785C7839F57F}"/>
              </a:ext>
            </a:extLst>
          </p:cNvPr>
          <p:cNvSpPr txBox="1"/>
          <p:nvPr/>
        </p:nvSpPr>
        <p:spPr>
          <a:xfrm>
            <a:off x="9065564" y="5354369"/>
            <a:ext cx="3160777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</a:t>
            </a:r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grounded</a:t>
            </a:r>
          </a:p>
        </p:txBody>
      </p:sp>
    </p:spTree>
    <p:extLst>
      <p:ext uri="{BB962C8B-B14F-4D97-AF65-F5344CB8AC3E}">
        <p14:creationId xmlns:p14="http://schemas.microsoft.com/office/powerpoint/2010/main" val="109072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04D1A7-31B6-C5D2-6DD0-FB5E4C629196}"/>
              </a:ext>
            </a:extLst>
          </p:cNvPr>
          <p:cNvSpPr/>
          <p:nvPr/>
        </p:nvSpPr>
        <p:spPr>
          <a:xfrm>
            <a:off x="905520" y="3313294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5DD961-5D3E-7E4A-60EE-36897A4F9AB7}"/>
              </a:ext>
            </a:extLst>
          </p:cNvPr>
          <p:cNvSpPr/>
          <p:nvPr/>
        </p:nvSpPr>
        <p:spPr>
          <a:xfrm>
            <a:off x="903802" y="2388345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2AE191-280F-C169-47F4-D313379CE31A}"/>
              </a:ext>
            </a:extLst>
          </p:cNvPr>
          <p:cNvSpPr/>
          <p:nvPr/>
        </p:nvSpPr>
        <p:spPr>
          <a:xfrm>
            <a:off x="905522" y="1452688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3825F7-966D-6EFD-01D4-7D3713C5AD2E}"/>
              </a:ext>
            </a:extLst>
          </p:cNvPr>
          <p:cNvSpPr/>
          <p:nvPr/>
        </p:nvSpPr>
        <p:spPr>
          <a:xfrm>
            <a:off x="904629" y="4238378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AC9D04-D89C-CE48-8B54-F5A6DCE4608C}"/>
              </a:ext>
            </a:extLst>
          </p:cNvPr>
          <p:cNvSpPr/>
          <p:nvPr/>
        </p:nvSpPr>
        <p:spPr>
          <a:xfrm>
            <a:off x="904024" y="5174039"/>
            <a:ext cx="3152649" cy="62591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094F3B1-31AD-C90B-C541-95E4FAD9CA33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A50CD2-76ED-1EC6-6975-586912CEDDB3}"/>
              </a:ext>
            </a:extLst>
          </p:cNvPr>
          <p:cNvSpPr txBox="1"/>
          <p:nvPr/>
        </p:nvSpPr>
        <p:spPr>
          <a:xfrm>
            <a:off x="4142992" y="966590"/>
            <a:ext cx="2549023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w/ Meters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7B64F-3ACA-77E6-EBDE-F1A7D99DBF98}"/>
              </a:ext>
            </a:extLst>
          </p:cNvPr>
          <p:cNvSpPr txBox="1"/>
          <p:nvPr/>
        </p:nvSpPr>
        <p:spPr>
          <a:xfrm>
            <a:off x="1411561" y="235338"/>
            <a:ext cx="777240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6B7785-4C9B-1742-7147-056826244C9A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C1F04A-B0CE-1785-2E79-EBBA18B098E7}"/>
              </a:ext>
            </a:extLst>
          </p:cNvPr>
          <p:cNvCxnSpPr>
            <a:cxnSpLocks/>
          </p:cNvCxnSpPr>
          <p:nvPr/>
        </p:nvCxnSpPr>
        <p:spPr>
          <a:xfrm>
            <a:off x="4058171" y="1765648"/>
            <a:ext cx="5365198" cy="2206877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1B4FE5-4222-0698-1CD7-5295A491E6FA}"/>
              </a:ext>
            </a:extLst>
          </p:cNvPr>
          <p:cNvCxnSpPr>
            <a:cxnSpLocks/>
          </p:cNvCxnSpPr>
          <p:nvPr/>
        </p:nvCxnSpPr>
        <p:spPr>
          <a:xfrm>
            <a:off x="4056451" y="2701305"/>
            <a:ext cx="5336781" cy="1262155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4515A7-2546-DFB9-68E4-B7D7C15338DE}"/>
              </a:ext>
            </a:extLst>
          </p:cNvPr>
          <p:cNvCxnSpPr>
            <a:cxnSpLocks/>
          </p:cNvCxnSpPr>
          <p:nvPr/>
        </p:nvCxnSpPr>
        <p:spPr>
          <a:xfrm>
            <a:off x="4058169" y="3626254"/>
            <a:ext cx="5313606" cy="336628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574CA73-2A14-374C-5648-02A37B9A52AB}"/>
              </a:ext>
            </a:extLst>
          </p:cNvPr>
          <p:cNvCxnSpPr>
            <a:cxnSpLocks/>
          </p:cNvCxnSpPr>
          <p:nvPr/>
        </p:nvCxnSpPr>
        <p:spPr>
          <a:xfrm flipV="1">
            <a:off x="4057278" y="3970205"/>
            <a:ext cx="5335954" cy="581133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8BE314-C829-3C65-3420-4C8C01B2AB0E}"/>
              </a:ext>
            </a:extLst>
          </p:cNvPr>
          <p:cNvCxnSpPr>
            <a:cxnSpLocks/>
          </p:cNvCxnSpPr>
          <p:nvPr/>
        </p:nvCxnSpPr>
        <p:spPr>
          <a:xfrm flipV="1">
            <a:off x="4062879" y="3969627"/>
            <a:ext cx="5360490" cy="1521454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B626D9B-D526-6F95-A643-0402162D5192}"/>
              </a:ext>
            </a:extLst>
          </p:cNvPr>
          <p:cNvSpPr/>
          <p:nvPr/>
        </p:nvSpPr>
        <p:spPr>
          <a:xfrm>
            <a:off x="908040" y="2393645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F7E59E-E8E4-5638-5A15-28A2734833D3}"/>
              </a:ext>
            </a:extLst>
          </p:cNvPr>
          <p:cNvSpPr/>
          <p:nvPr/>
        </p:nvSpPr>
        <p:spPr>
          <a:xfrm>
            <a:off x="901284" y="3316377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D15D47F-862C-9640-61D7-9A81700FE3F3}"/>
              </a:ext>
            </a:extLst>
          </p:cNvPr>
          <p:cNvSpPr/>
          <p:nvPr/>
        </p:nvSpPr>
        <p:spPr>
          <a:xfrm>
            <a:off x="901283" y="1452068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C3329-C77D-3A50-FC72-B8E3D4537DAD}"/>
              </a:ext>
            </a:extLst>
          </p:cNvPr>
          <p:cNvSpPr txBox="1"/>
          <p:nvPr/>
        </p:nvSpPr>
        <p:spPr>
          <a:xfrm>
            <a:off x="1779144" y="1504469"/>
            <a:ext cx="1321153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729FB95-A834-236F-5DD4-551AEBC24AA1}"/>
              </a:ext>
            </a:extLst>
          </p:cNvPr>
          <p:cNvSpPr/>
          <p:nvPr/>
        </p:nvSpPr>
        <p:spPr>
          <a:xfrm>
            <a:off x="931236" y="4242125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7ABD49-73DD-FEB2-E030-473E355C3B12}"/>
              </a:ext>
            </a:extLst>
          </p:cNvPr>
          <p:cNvSpPr txBox="1"/>
          <p:nvPr/>
        </p:nvSpPr>
        <p:spPr>
          <a:xfrm>
            <a:off x="925337" y="4289130"/>
            <a:ext cx="3097984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Identification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9A135BE-FF9A-1C00-8DA1-634B159D37CA}"/>
              </a:ext>
            </a:extLst>
          </p:cNvPr>
          <p:cNvSpPr/>
          <p:nvPr/>
        </p:nvSpPr>
        <p:spPr>
          <a:xfrm>
            <a:off x="899355" y="2397842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2E0B4-CF24-EBD0-1F95-FA4B0798A0EB}"/>
              </a:ext>
            </a:extLst>
          </p:cNvPr>
          <p:cNvSpPr txBox="1"/>
          <p:nvPr/>
        </p:nvSpPr>
        <p:spPr>
          <a:xfrm>
            <a:off x="876190" y="2435572"/>
            <a:ext cx="3152649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Winding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30244F-B42A-5717-67B9-35EB99378E72}"/>
              </a:ext>
            </a:extLst>
          </p:cNvPr>
          <p:cNvSpPr/>
          <p:nvPr/>
        </p:nvSpPr>
        <p:spPr>
          <a:xfrm>
            <a:off x="899355" y="3316288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93EFB2-CAEF-170C-9D38-1EEAD3D19A3D}"/>
              </a:ext>
            </a:extLst>
          </p:cNvPr>
          <p:cNvSpPr txBox="1"/>
          <p:nvPr/>
        </p:nvSpPr>
        <p:spPr>
          <a:xfrm>
            <a:off x="1047212" y="3360471"/>
            <a:ext cx="2789967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F4CD64-953F-6E75-F6EC-85D5EA09FF35}"/>
              </a:ext>
            </a:extLst>
          </p:cNvPr>
          <p:cNvCxnSpPr>
            <a:cxnSpLocks/>
          </p:cNvCxnSpPr>
          <p:nvPr/>
        </p:nvCxnSpPr>
        <p:spPr>
          <a:xfrm flipH="1">
            <a:off x="4094584" y="3959816"/>
            <a:ext cx="5360490" cy="1521454"/>
          </a:xfrm>
          <a:prstGeom prst="line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809CF6F-37DD-65B4-574D-794F010B9282}"/>
              </a:ext>
            </a:extLst>
          </p:cNvPr>
          <p:cNvSpPr/>
          <p:nvPr/>
        </p:nvSpPr>
        <p:spPr>
          <a:xfrm>
            <a:off x="909059" y="5178934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E16919C-A68C-64AA-CAA7-73E654C3B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8737366" y="1276359"/>
            <a:ext cx="2626758" cy="4523599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32D047-C6DB-52E3-C7AE-6311DFD6B178}"/>
              </a:ext>
            </a:extLst>
          </p:cNvPr>
          <p:cNvSpPr/>
          <p:nvPr/>
        </p:nvSpPr>
        <p:spPr>
          <a:xfrm>
            <a:off x="897154" y="5184986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86ECBA-D617-55EA-8AEB-A26165F3772F}"/>
              </a:ext>
            </a:extLst>
          </p:cNvPr>
          <p:cNvSpPr txBox="1"/>
          <p:nvPr/>
        </p:nvSpPr>
        <p:spPr>
          <a:xfrm>
            <a:off x="903802" y="5229471"/>
            <a:ext cx="3152650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</p:txBody>
      </p:sp>
    </p:spTree>
    <p:extLst>
      <p:ext uri="{BB962C8B-B14F-4D97-AF65-F5344CB8AC3E}">
        <p14:creationId xmlns:p14="http://schemas.microsoft.com/office/powerpoint/2010/main" val="89683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94F3B1-31AD-C90B-C541-95E4FAD9CA33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A50CD2-76ED-1EC6-6975-586912CEDDB3}"/>
              </a:ext>
            </a:extLst>
          </p:cNvPr>
          <p:cNvSpPr txBox="1"/>
          <p:nvPr/>
        </p:nvSpPr>
        <p:spPr>
          <a:xfrm>
            <a:off x="4142992" y="966590"/>
            <a:ext cx="2549023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w/ Meters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7B64F-3ACA-77E6-EBDE-F1A7D99DBF98}"/>
              </a:ext>
            </a:extLst>
          </p:cNvPr>
          <p:cNvSpPr txBox="1"/>
          <p:nvPr/>
        </p:nvSpPr>
        <p:spPr>
          <a:xfrm>
            <a:off x="1411561" y="235338"/>
            <a:ext cx="777240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6B7785-4C9B-1742-7147-056826244C9A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ABE79F1-CB56-346A-33B2-E5C95074A9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543" y="1422675"/>
            <a:ext cx="8665028" cy="45434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16919C-A68C-64AA-CAA7-73E654C3B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8737366" y="1276359"/>
            <a:ext cx="2626758" cy="45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94F3B1-31AD-C90B-C541-95E4FAD9CA33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A50CD2-76ED-1EC6-6975-586912CEDDB3}"/>
              </a:ext>
            </a:extLst>
          </p:cNvPr>
          <p:cNvSpPr txBox="1"/>
          <p:nvPr/>
        </p:nvSpPr>
        <p:spPr>
          <a:xfrm>
            <a:off x="4142992" y="966590"/>
            <a:ext cx="2549023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w/ Meters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7B64F-3ACA-77E6-EBDE-F1A7D99DBF98}"/>
              </a:ext>
            </a:extLst>
          </p:cNvPr>
          <p:cNvSpPr txBox="1"/>
          <p:nvPr/>
        </p:nvSpPr>
        <p:spPr>
          <a:xfrm>
            <a:off x="1411561" y="235338"/>
            <a:ext cx="777240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6B7785-4C9B-1742-7147-056826244C9A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2A617B-F3BB-E97C-5888-513EDFDAD44A}"/>
              </a:ext>
            </a:extLst>
          </p:cNvPr>
          <p:cNvSpPr txBox="1"/>
          <p:nvPr/>
        </p:nvSpPr>
        <p:spPr>
          <a:xfrm>
            <a:off x="971318" y="3645662"/>
            <a:ext cx="4699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within specified range / good.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8F0EBA-615A-E7BB-CBF4-21D005E8CD13}"/>
              </a:ext>
            </a:extLst>
          </p:cNvPr>
          <p:cNvCxnSpPr/>
          <p:nvPr/>
        </p:nvCxnSpPr>
        <p:spPr>
          <a:xfrm>
            <a:off x="0" y="3869876"/>
            <a:ext cx="91440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99BD0F-BE94-6802-6FA9-FA90E5ADD0C8}"/>
              </a:ext>
            </a:extLst>
          </p:cNvPr>
          <p:cNvCxnSpPr>
            <a:cxnSpLocks/>
          </p:cNvCxnSpPr>
          <p:nvPr/>
        </p:nvCxnSpPr>
        <p:spPr>
          <a:xfrm flipH="1">
            <a:off x="5638839" y="3869874"/>
            <a:ext cx="356616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1463E96-5F20-7E60-A5F6-7B8926D77DF7}"/>
              </a:ext>
            </a:extLst>
          </p:cNvPr>
          <p:cNvSpPr txBox="1"/>
          <p:nvPr/>
        </p:nvSpPr>
        <p:spPr>
          <a:xfrm>
            <a:off x="6505191" y="860860"/>
            <a:ext cx="4353309" cy="830997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Take-a-ways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9A879DD-7877-315D-0CB7-D6F234EE019A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2602412" y="4702497"/>
            <a:ext cx="1212112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6D21837-A1BC-0466-1E4D-C37B54760BFB}"/>
              </a:ext>
            </a:extLst>
          </p:cNvPr>
          <p:cNvSpPr txBox="1"/>
          <p:nvPr/>
        </p:nvSpPr>
        <p:spPr>
          <a:xfrm>
            <a:off x="2691170" y="5352722"/>
            <a:ext cx="1034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864550-9D0D-B4F5-8084-CE28BA221D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6662" y="4524872"/>
            <a:ext cx="1321029" cy="122718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8F1798B-492E-3045-5DD9-EB35E76DB396}"/>
              </a:ext>
            </a:extLst>
          </p:cNvPr>
          <p:cNvCxnSpPr>
            <a:cxnSpLocks/>
          </p:cNvCxnSpPr>
          <p:nvPr/>
        </p:nvCxnSpPr>
        <p:spPr>
          <a:xfrm rot="5400000" flipH="1">
            <a:off x="2602409" y="3058744"/>
            <a:ext cx="1212112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ADB9DEA-3233-69DA-B261-44B47EE7B145}"/>
              </a:ext>
            </a:extLst>
          </p:cNvPr>
          <p:cNvSpPr txBox="1"/>
          <p:nvPr/>
        </p:nvSpPr>
        <p:spPr>
          <a:xfrm>
            <a:off x="2691168" y="2056914"/>
            <a:ext cx="1034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093B459-7912-28C4-3BDD-6C904FE26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594" y="2211390"/>
            <a:ext cx="900574" cy="137548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85110D1-F23C-E04A-890B-FFB061C03352}"/>
              </a:ext>
            </a:extLst>
          </p:cNvPr>
          <p:cNvSpPr txBox="1"/>
          <p:nvPr/>
        </p:nvSpPr>
        <p:spPr>
          <a:xfrm>
            <a:off x="3806972" y="5315480"/>
            <a:ext cx="1530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14EF8F-4EB8-FAFC-324D-18D0DC07D6FE}"/>
              </a:ext>
            </a:extLst>
          </p:cNvPr>
          <p:cNvSpPr txBox="1"/>
          <p:nvPr/>
        </p:nvSpPr>
        <p:spPr>
          <a:xfrm>
            <a:off x="3947188" y="2056914"/>
            <a:ext cx="124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7822625-3D8C-9C17-FAF9-5842F3F32D87}"/>
              </a:ext>
            </a:extLst>
          </p:cNvPr>
          <p:cNvCxnSpPr>
            <a:cxnSpLocks/>
          </p:cNvCxnSpPr>
          <p:nvPr/>
        </p:nvCxnSpPr>
        <p:spPr>
          <a:xfrm>
            <a:off x="4508241" y="2452688"/>
            <a:ext cx="0" cy="285586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6F43E24-9D34-AEF5-6ADD-BB48852CF36F}"/>
              </a:ext>
            </a:extLst>
          </p:cNvPr>
          <p:cNvCxnSpPr/>
          <p:nvPr/>
        </p:nvCxnSpPr>
        <p:spPr>
          <a:xfrm>
            <a:off x="2998474" y="3664800"/>
            <a:ext cx="39820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37696E7-7BAD-D950-B68C-3380EF29EBF1}"/>
              </a:ext>
            </a:extLst>
          </p:cNvPr>
          <p:cNvCxnSpPr/>
          <p:nvPr/>
        </p:nvCxnSpPr>
        <p:spPr>
          <a:xfrm>
            <a:off x="3004887" y="4092755"/>
            <a:ext cx="39820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9CC6BAA6-9554-2F4B-4BAC-9B0A7790C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186" y="2494531"/>
            <a:ext cx="4003160" cy="28140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16919C-A68C-64AA-CAA7-73E654C3B2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8737366" y="1276359"/>
            <a:ext cx="2626758" cy="45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6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21" grpId="0"/>
      <p:bldP spid="32" grpId="0"/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D61A11-0D9D-0189-B566-76812EA2B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98" r="407" b="511"/>
          <a:stretch/>
        </p:blipFill>
        <p:spPr>
          <a:xfrm>
            <a:off x="15949" y="287079"/>
            <a:ext cx="12188259" cy="5627537"/>
          </a:xfrm>
          <a:prstGeom prst="rect">
            <a:avLst/>
          </a:prstGeom>
        </p:spPr>
      </p:pic>
      <p:pic>
        <p:nvPicPr>
          <p:cNvPr id="6" name="Picture 5" descr="Digital multimeter flat icon build and repair Vector Image">
            <a:extLst>
              <a:ext uri="{FF2B5EF4-FFF2-40B4-BE49-F238E27FC236}">
                <a16:creationId xmlns:a16="http://schemas.microsoft.com/office/drawing/2014/main" id="{1535B63F-6716-6198-052C-E3A21EDDF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4385" r="9977" b="11939"/>
          <a:stretch/>
        </p:blipFill>
        <p:spPr bwMode="auto">
          <a:xfrm flipH="1">
            <a:off x="2087335" y="2022937"/>
            <a:ext cx="3248263" cy="3711706"/>
          </a:xfrm>
          <a:prstGeom prst="rect">
            <a:avLst/>
          </a:prstGeom>
          <a:noFill/>
          <a:effectLst>
            <a:outerShdw blurRad="127000" dist="38100" dir="2700000" sx="103000" sy="103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643B8-E8D1-DA4B-0E6A-6A786385D99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0078" y="1533498"/>
            <a:ext cx="4899677" cy="5174554"/>
          </a:xfrm>
          <a:prstGeom prst="rect">
            <a:avLst/>
          </a:prstGeom>
          <a:effectLst>
            <a:outerShdw blurRad="1270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80319B-AFC2-10F5-07F1-B504C0BEAB29}"/>
              </a:ext>
            </a:extLst>
          </p:cNvPr>
          <p:cNvSpPr/>
          <p:nvPr/>
        </p:nvSpPr>
        <p:spPr>
          <a:xfrm>
            <a:off x="3600688" y="2404866"/>
            <a:ext cx="1375865" cy="69855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2F840B6-0013-2A5F-1BD9-B561B542C987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063BDC-0B82-E916-E98C-D29B9FEFE099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228A762-AB14-EC56-A6A5-B5489A82FE8C}"/>
              </a:ext>
            </a:extLst>
          </p:cNvPr>
          <p:cNvSpPr/>
          <p:nvPr/>
        </p:nvSpPr>
        <p:spPr>
          <a:xfrm>
            <a:off x="6630095" y="3981813"/>
            <a:ext cx="2103880" cy="10349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43E28C-B456-3F4B-8832-159C3B10B68B}"/>
              </a:ext>
            </a:extLst>
          </p:cNvPr>
          <p:cNvSpPr txBox="1"/>
          <p:nvPr/>
        </p:nvSpPr>
        <p:spPr>
          <a:xfrm>
            <a:off x="4142992" y="966590"/>
            <a:ext cx="2549023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w/ Meters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624DF6-8F59-1024-348C-26B77D16FCF0}"/>
              </a:ext>
            </a:extLst>
          </p:cNvPr>
          <p:cNvSpPr txBox="1"/>
          <p:nvPr/>
        </p:nvSpPr>
        <p:spPr>
          <a:xfrm>
            <a:off x="6484056" y="959820"/>
            <a:ext cx="2912030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Meggers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DF61ED-80B8-0BA0-B576-F9AF47D50624}"/>
              </a:ext>
            </a:extLst>
          </p:cNvPr>
          <p:cNvSpPr txBox="1"/>
          <p:nvPr/>
        </p:nvSpPr>
        <p:spPr>
          <a:xfrm>
            <a:off x="1416816" y="256361"/>
            <a:ext cx="777240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DF853-04E1-3A61-AA89-F2E8FA1E88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162" t="26274" r="27980" b="28784"/>
          <a:stretch/>
        </p:blipFill>
        <p:spPr>
          <a:xfrm>
            <a:off x="11943320" y="6610611"/>
            <a:ext cx="179051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D61A11-0D9D-0189-B566-76812EA2B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98" r="407" b="511"/>
          <a:stretch/>
        </p:blipFill>
        <p:spPr>
          <a:xfrm>
            <a:off x="15949" y="287079"/>
            <a:ext cx="12188259" cy="5627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643B8-E8D1-DA4B-0E6A-6A786385D9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0078" y="1533498"/>
            <a:ext cx="4899677" cy="5174554"/>
          </a:xfrm>
          <a:prstGeom prst="rect">
            <a:avLst/>
          </a:prstGeom>
          <a:effectLst>
            <a:outerShdw blurRad="1270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2F840B6-0013-2A5F-1BD9-B561B542C987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063BDC-0B82-E916-E98C-D29B9FEFE099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228A762-AB14-EC56-A6A5-B5489A82FE8C}"/>
              </a:ext>
            </a:extLst>
          </p:cNvPr>
          <p:cNvSpPr/>
          <p:nvPr/>
        </p:nvSpPr>
        <p:spPr>
          <a:xfrm>
            <a:off x="6630095" y="3981813"/>
            <a:ext cx="2103880" cy="10349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624DF6-8F59-1024-348C-26B77D16FCF0}"/>
              </a:ext>
            </a:extLst>
          </p:cNvPr>
          <p:cNvSpPr txBox="1"/>
          <p:nvPr/>
        </p:nvSpPr>
        <p:spPr>
          <a:xfrm>
            <a:off x="6484056" y="959820"/>
            <a:ext cx="2912030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Meggers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DF61ED-80B8-0BA0-B576-F9AF47D50624}"/>
              </a:ext>
            </a:extLst>
          </p:cNvPr>
          <p:cNvSpPr txBox="1"/>
          <p:nvPr/>
        </p:nvSpPr>
        <p:spPr>
          <a:xfrm>
            <a:off x="1416816" y="256359"/>
            <a:ext cx="777240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DF853-04E1-3A61-AA89-F2E8FA1E88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162" t="26274" r="27980" b="28784"/>
          <a:stretch/>
        </p:blipFill>
        <p:spPr>
          <a:xfrm>
            <a:off x="11943320" y="6610611"/>
            <a:ext cx="179051" cy="1828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3971F4B-7D04-DBFB-3CDC-54FD49EAD0D0}"/>
              </a:ext>
            </a:extLst>
          </p:cNvPr>
          <p:cNvSpPr/>
          <p:nvPr/>
        </p:nvSpPr>
        <p:spPr>
          <a:xfrm>
            <a:off x="6484056" y="3868453"/>
            <a:ext cx="2390437" cy="1290688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61CDF8-BFC6-9BB1-A8BD-CC82670B8B18}"/>
              </a:ext>
            </a:extLst>
          </p:cNvPr>
          <p:cNvSpPr txBox="1"/>
          <p:nvPr/>
        </p:nvSpPr>
        <p:spPr>
          <a:xfrm>
            <a:off x="6561949" y="3935672"/>
            <a:ext cx="2172026" cy="954107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Insulation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Resistance </a:t>
            </a:r>
          </a:p>
        </p:txBody>
      </p:sp>
    </p:spTree>
    <p:extLst>
      <p:ext uri="{BB962C8B-B14F-4D97-AF65-F5344CB8AC3E}">
        <p14:creationId xmlns:p14="http://schemas.microsoft.com/office/powerpoint/2010/main" val="14943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37F0AC-138A-394C-CE7E-A580825030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0078" y="1533498"/>
            <a:ext cx="4899677" cy="5174554"/>
          </a:xfrm>
          <a:prstGeom prst="rect">
            <a:avLst/>
          </a:prstGeom>
          <a:effectLst>
            <a:outerShdw blurRad="1270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217D77-D8F4-0511-920E-F7760994023E}"/>
              </a:ext>
            </a:extLst>
          </p:cNvPr>
          <p:cNvSpPr txBox="1"/>
          <p:nvPr/>
        </p:nvSpPr>
        <p:spPr>
          <a:xfrm>
            <a:off x="8599325" y="1732925"/>
            <a:ext cx="3035299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500 -1000 volts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23C6A1-F4EB-869C-D81A-15BFFEE5E3BF}"/>
              </a:ext>
            </a:extLst>
          </p:cNvPr>
          <p:cNvSpPr txBox="1"/>
          <p:nvPr/>
        </p:nvSpPr>
        <p:spPr>
          <a:xfrm>
            <a:off x="9253481" y="3425069"/>
            <a:ext cx="2181979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megohms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7199DC-A054-A84F-90E6-FEC74EB0E162}"/>
              </a:ext>
            </a:extLst>
          </p:cNvPr>
          <p:cNvSpPr txBox="1"/>
          <p:nvPr/>
        </p:nvSpPr>
        <p:spPr>
          <a:xfrm>
            <a:off x="9259420" y="2517128"/>
            <a:ext cx="1884680" cy="120032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l-GR" sz="7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endParaRPr lang="en-US" sz="7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57513C-D1A2-6717-BC35-B941EEBB8FDF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D9E79C-7FB5-AC43-B7BB-B686A1A0106E}"/>
              </a:ext>
            </a:extLst>
          </p:cNvPr>
          <p:cNvSpPr txBox="1"/>
          <p:nvPr/>
        </p:nvSpPr>
        <p:spPr>
          <a:xfrm>
            <a:off x="4142992" y="966590"/>
            <a:ext cx="2549023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w/ Meters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5CCBF7-D4CF-2FEA-5E74-168CD81A3746}"/>
              </a:ext>
            </a:extLst>
          </p:cNvPr>
          <p:cNvSpPr txBox="1"/>
          <p:nvPr/>
        </p:nvSpPr>
        <p:spPr>
          <a:xfrm>
            <a:off x="1416816" y="256359"/>
            <a:ext cx="777240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72C208-BAF6-7972-BFC6-087D3612B3BA}"/>
              </a:ext>
            </a:extLst>
          </p:cNvPr>
          <p:cNvSpPr txBox="1"/>
          <p:nvPr/>
        </p:nvSpPr>
        <p:spPr>
          <a:xfrm>
            <a:off x="6484056" y="959820"/>
            <a:ext cx="2912030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Meggers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6DE384-BA82-1D91-6614-F20169433934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90AFF52-E936-F0AC-4D2A-40BF8664C9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1167996" y="1533498"/>
            <a:ext cx="1142346" cy="19672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B5F27C-9D91-9A33-AC02-E9D382369F71}"/>
              </a:ext>
            </a:extLst>
          </p:cNvPr>
          <p:cNvSpPr txBox="1"/>
          <p:nvPr/>
        </p:nvSpPr>
        <p:spPr>
          <a:xfrm>
            <a:off x="1842520" y="3425069"/>
            <a:ext cx="1263346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ohms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D9000D-DB5D-D655-B7F9-74F1471CC694}"/>
              </a:ext>
            </a:extLst>
          </p:cNvPr>
          <p:cNvSpPr txBox="1"/>
          <p:nvPr/>
        </p:nvSpPr>
        <p:spPr>
          <a:xfrm>
            <a:off x="2014105" y="2517128"/>
            <a:ext cx="874001" cy="120032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l-GR" sz="7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endParaRPr lang="en-US" sz="72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9FFB14-E060-B684-0193-97B237AC4C3E}"/>
              </a:ext>
            </a:extLst>
          </p:cNvPr>
          <p:cNvSpPr txBox="1"/>
          <p:nvPr/>
        </p:nvSpPr>
        <p:spPr>
          <a:xfrm>
            <a:off x="-42460" y="3899171"/>
            <a:ext cx="5504542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1,000,000 ohms equals…</a:t>
            </a:r>
            <a:endParaRPr lang="en-US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90A92E-224C-5F87-D9CD-1ABAB1960117}"/>
              </a:ext>
            </a:extLst>
          </p:cNvPr>
          <p:cNvSpPr txBox="1"/>
          <p:nvPr/>
        </p:nvSpPr>
        <p:spPr>
          <a:xfrm>
            <a:off x="8648797" y="3963201"/>
            <a:ext cx="3188090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megohm</a:t>
            </a:r>
            <a:endParaRPr lang="en-US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34BC84-19AB-E4F5-1FB8-F638C3DF24F3}"/>
              </a:ext>
            </a:extLst>
          </p:cNvPr>
          <p:cNvSpPr txBox="1"/>
          <p:nvPr/>
        </p:nvSpPr>
        <p:spPr>
          <a:xfrm>
            <a:off x="2007453" y="1732926"/>
            <a:ext cx="1820538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1-9 volts</a:t>
            </a:r>
            <a:endParaRPr lang="en-US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DF1E5B-76B7-6855-A8AD-A8C27A76EECE}"/>
              </a:ext>
            </a:extLst>
          </p:cNvPr>
          <p:cNvSpPr txBox="1"/>
          <p:nvPr/>
        </p:nvSpPr>
        <p:spPr>
          <a:xfrm>
            <a:off x="26761" y="5357992"/>
            <a:ext cx="1219199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test will determine the condition of the outer coating of the wire.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001894-2ACD-905C-8F95-2CD3D30FBA58}"/>
              </a:ext>
            </a:extLst>
          </p:cNvPr>
          <p:cNvSpPr txBox="1"/>
          <p:nvPr/>
        </p:nvSpPr>
        <p:spPr>
          <a:xfrm>
            <a:off x="1911" y="4822425"/>
            <a:ext cx="1219199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essential to keeping wires &amp; motors working properly.</a:t>
            </a:r>
          </a:p>
        </p:txBody>
      </p:sp>
    </p:spTree>
    <p:extLst>
      <p:ext uri="{BB962C8B-B14F-4D97-AF65-F5344CB8AC3E}">
        <p14:creationId xmlns:p14="http://schemas.microsoft.com/office/powerpoint/2010/main" val="382032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5" grpId="0"/>
      <p:bldP spid="16" grpId="0"/>
      <p:bldP spid="17" grpId="0"/>
      <p:bldP spid="19" grpId="0"/>
      <p:bldP spid="20" grpId="0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E3F8A2-47EB-FD38-9305-8D63A9666CD3}"/>
              </a:ext>
            </a:extLst>
          </p:cNvPr>
          <p:cNvSpPr/>
          <p:nvPr/>
        </p:nvSpPr>
        <p:spPr>
          <a:xfrm>
            <a:off x="5976645" y="-810"/>
            <a:ext cx="6213162" cy="591434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A3B4C7-1C5B-B5FA-56FD-C429027E4929}"/>
              </a:ext>
            </a:extLst>
          </p:cNvPr>
          <p:cNvSpPr/>
          <p:nvPr/>
        </p:nvSpPr>
        <p:spPr>
          <a:xfrm>
            <a:off x="0" y="-810"/>
            <a:ext cx="6213162" cy="591434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549188B-3CA9-6677-344F-AF0D8087A64B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A5C92B-5205-295D-AB0B-91CE4DE01B04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5577840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BF029822-3209-8638-664D-5255D6F7035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381" y="1428929"/>
            <a:ext cx="2206651" cy="423612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EA3DE40-E748-E83F-A70C-C20BFB22501A}"/>
              </a:ext>
            </a:extLst>
          </p:cNvPr>
          <p:cNvSpPr txBox="1"/>
          <p:nvPr/>
        </p:nvSpPr>
        <p:spPr>
          <a:xfrm>
            <a:off x="1395973" y="240996"/>
            <a:ext cx="6134867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Two types of meters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830F26-EC8D-00EB-9F36-3735F226E28A}"/>
              </a:ext>
            </a:extLst>
          </p:cNvPr>
          <p:cNvSpPr txBox="1"/>
          <p:nvPr/>
        </p:nvSpPr>
        <p:spPr>
          <a:xfrm>
            <a:off x="1058547" y="1471989"/>
            <a:ext cx="1582399" cy="584775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Analog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0C041E-E0FF-B7C2-C174-4A38A953EE9F}"/>
              </a:ext>
            </a:extLst>
          </p:cNvPr>
          <p:cNvSpPr txBox="1"/>
          <p:nvPr/>
        </p:nvSpPr>
        <p:spPr>
          <a:xfrm>
            <a:off x="9642974" y="1469698"/>
            <a:ext cx="1439151" cy="584775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B719D6-7E47-8973-33BE-C9173A18EB78}"/>
              </a:ext>
            </a:extLst>
          </p:cNvPr>
          <p:cNvSpPr txBox="1"/>
          <p:nvPr/>
        </p:nvSpPr>
        <p:spPr>
          <a:xfrm>
            <a:off x="1052373" y="4125135"/>
            <a:ext cx="2211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 adjustable scale, set prior to taking the measurement.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1D63EB-662B-CAB4-D56D-F392417AE810}"/>
              </a:ext>
            </a:extLst>
          </p:cNvPr>
          <p:cNvSpPr txBox="1"/>
          <p:nvPr/>
        </p:nvSpPr>
        <p:spPr>
          <a:xfrm>
            <a:off x="1049913" y="2618291"/>
            <a:ext cx="1516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 dial to “zero” out the meter.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94108C-D969-E33B-4AB6-BC35751800F8}"/>
              </a:ext>
            </a:extLst>
          </p:cNvPr>
          <p:cNvSpPr txBox="1"/>
          <p:nvPr/>
        </p:nvSpPr>
        <p:spPr>
          <a:xfrm>
            <a:off x="9298566" y="2108980"/>
            <a:ext cx="1995272" cy="267765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have            auto-ranging features, </a:t>
            </a:r>
          </a:p>
          <a:p>
            <a:pPr algn="ctr"/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no need to zero-out 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37D059B-176B-9676-4819-51105E66B367}"/>
              </a:ext>
            </a:extLst>
          </p:cNvPr>
          <p:cNvCxnSpPr/>
          <p:nvPr/>
        </p:nvCxnSpPr>
        <p:spPr>
          <a:xfrm>
            <a:off x="3091272" y="4920071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A9CCEF2-95FB-46E4-B7B1-07E9727A6F41}"/>
              </a:ext>
            </a:extLst>
          </p:cNvPr>
          <p:cNvCxnSpPr/>
          <p:nvPr/>
        </p:nvCxnSpPr>
        <p:spPr>
          <a:xfrm>
            <a:off x="3111022" y="3810010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A8748D9-53B8-78AF-AE9C-852EC86336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1474" y="1245319"/>
            <a:ext cx="2626758" cy="477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7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2" grpId="0"/>
      <p:bldP spid="33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Well pump replacement question.... - DoItYourself.com Community Forums">
            <a:extLst>
              <a:ext uri="{FF2B5EF4-FFF2-40B4-BE49-F238E27FC236}">
                <a16:creationId xmlns:a16="http://schemas.microsoft.com/office/drawing/2014/main" id="{7CD627EF-0468-6D89-92B3-B17D53BE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07" y="671856"/>
            <a:ext cx="4039312" cy="303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37F0AC-138A-394C-CE7E-A580825030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0078" y="1533498"/>
            <a:ext cx="4899677" cy="5174554"/>
          </a:xfrm>
          <a:prstGeom prst="rect">
            <a:avLst/>
          </a:prstGeom>
          <a:effectLst>
            <a:outerShdw blurRad="1270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E57513C-D1A2-6717-BC35-B941EEBB8FDF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5CCBF7-D4CF-2FEA-5E74-168CD81A3746}"/>
              </a:ext>
            </a:extLst>
          </p:cNvPr>
          <p:cNvSpPr txBox="1"/>
          <p:nvPr/>
        </p:nvSpPr>
        <p:spPr>
          <a:xfrm>
            <a:off x="1416815" y="256359"/>
            <a:ext cx="8438091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 for insulation resistance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6DE384-BA82-1D91-6614-F20169433934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E5B100D-771B-C41D-FCB3-4B82E9237C90}"/>
              </a:ext>
            </a:extLst>
          </p:cNvPr>
          <p:cNvSpPr txBox="1"/>
          <p:nvPr/>
        </p:nvSpPr>
        <p:spPr>
          <a:xfrm>
            <a:off x="6942877" y="954956"/>
            <a:ext cx="2912030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Meggers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D6C1F8-21BB-1CB5-A0E0-D7E6145EC6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8371774" y="2741097"/>
            <a:ext cx="5277929" cy="11090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1E64E4-8D1F-63B0-2A14-3C612A17884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7325073" y="2751472"/>
            <a:ext cx="5277929" cy="1086803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5C693F5-FBCE-02BC-F1E1-AB25ADB8445E}"/>
              </a:ext>
            </a:extLst>
          </p:cNvPr>
          <p:cNvCxnSpPr/>
          <p:nvPr/>
        </p:nvCxnSpPr>
        <p:spPr>
          <a:xfrm>
            <a:off x="9344156" y="1812504"/>
            <a:ext cx="4572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32390C5-FE26-F623-FF28-35B47B9674C2}"/>
              </a:ext>
            </a:extLst>
          </p:cNvPr>
          <p:cNvCxnSpPr/>
          <p:nvPr/>
        </p:nvCxnSpPr>
        <p:spPr>
          <a:xfrm>
            <a:off x="9336015" y="3065722"/>
            <a:ext cx="4572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7BBB938-4AF2-B8FB-8D86-4DD114299E6C}"/>
              </a:ext>
            </a:extLst>
          </p:cNvPr>
          <p:cNvCxnSpPr/>
          <p:nvPr/>
        </p:nvCxnSpPr>
        <p:spPr>
          <a:xfrm>
            <a:off x="9344156" y="5424376"/>
            <a:ext cx="4572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736CE8D-8C22-02BE-3CA3-044BBCFA65A8}"/>
              </a:ext>
            </a:extLst>
          </p:cNvPr>
          <p:cNvCxnSpPr>
            <a:cxnSpLocks/>
          </p:cNvCxnSpPr>
          <p:nvPr/>
        </p:nvCxnSpPr>
        <p:spPr>
          <a:xfrm flipH="1">
            <a:off x="11273004" y="1818167"/>
            <a:ext cx="4572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9348A90-F406-7AE7-C0AB-6563E6949271}"/>
              </a:ext>
            </a:extLst>
          </p:cNvPr>
          <p:cNvCxnSpPr>
            <a:cxnSpLocks/>
          </p:cNvCxnSpPr>
          <p:nvPr/>
        </p:nvCxnSpPr>
        <p:spPr>
          <a:xfrm flipH="1">
            <a:off x="11281868" y="5424376"/>
            <a:ext cx="4572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E49D30A-3F25-1D2D-1CE7-60DCD859B6A1}"/>
              </a:ext>
            </a:extLst>
          </p:cNvPr>
          <p:cNvCxnSpPr>
            <a:cxnSpLocks/>
          </p:cNvCxnSpPr>
          <p:nvPr/>
        </p:nvCxnSpPr>
        <p:spPr>
          <a:xfrm flipH="1">
            <a:off x="11267769" y="3065722"/>
            <a:ext cx="4572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ACB5B6D-AEFE-64E2-EFC0-3FD8501524C8}"/>
              </a:ext>
            </a:extLst>
          </p:cNvPr>
          <p:cNvCxnSpPr/>
          <p:nvPr/>
        </p:nvCxnSpPr>
        <p:spPr>
          <a:xfrm>
            <a:off x="9346094" y="4345171"/>
            <a:ext cx="4572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66BCCF7-780E-C88F-734B-94EBA3B9E730}"/>
              </a:ext>
            </a:extLst>
          </p:cNvPr>
          <p:cNvCxnSpPr>
            <a:cxnSpLocks/>
          </p:cNvCxnSpPr>
          <p:nvPr/>
        </p:nvCxnSpPr>
        <p:spPr>
          <a:xfrm flipH="1">
            <a:off x="11272069" y="4348715"/>
            <a:ext cx="4572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10" descr="storing wires">
            <a:extLst>
              <a:ext uri="{FF2B5EF4-FFF2-40B4-BE49-F238E27FC236}">
                <a16:creationId xmlns:a16="http://schemas.microsoft.com/office/drawing/2014/main" id="{56868284-F965-825C-F6A3-D7A09A4C8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21884"/>
          <a:stretch/>
        </p:blipFill>
        <p:spPr bwMode="auto">
          <a:xfrm>
            <a:off x="191439" y="4727566"/>
            <a:ext cx="4051780" cy="118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Mortality, morbidity, and fertility after accidental electrical shock in a  swine breeding and gestation barn">
            <a:extLst>
              <a:ext uri="{FF2B5EF4-FFF2-40B4-BE49-F238E27FC236}">
                <a16:creationId xmlns:a16="http://schemas.microsoft.com/office/drawing/2014/main" id="{10CD2603-F6E5-23B0-0503-D397CFF89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48" b="8955"/>
          <a:stretch/>
        </p:blipFill>
        <p:spPr bwMode="auto">
          <a:xfrm>
            <a:off x="196689" y="3705938"/>
            <a:ext cx="4051780" cy="107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72EDBBD-5AC8-3855-5E25-05E6E34BBE29}"/>
              </a:ext>
            </a:extLst>
          </p:cNvPr>
          <p:cNvSpPr txBox="1"/>
          <p:nvPr/>
        </p:nvSpPr>
        <p:spPr>
          <a:xfrm>
            <a:off x="4003818" y="2107149"/>
            <a:ext cx="2255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nicks, thin insulation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C2DBCD-0D21-4B9B-C6BE-095FFD521F41}"/>
              </a:ext>
            </a:extLst>
          </p:cNvPr>
          <p:cNvSpPr txBox="1"/>
          <p:nvPr/>
        </p:nvSpPr>
        <p:spPr>
          <a:xfrm>
            <a:off x="4271437" y="3619461"/>
            <a:ext cx="1769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cracks, pin holes, wear</a:t>
            </a:r>
          </a:p>
        </p:txBody>
      </p:sp>
    </p:spTree>
    <p:extLst>
      <p:ext uri="{BB962C8B-B14F-4D97-AF65-F5344CB8AC3E}">
        <p14:creationId xmlns:p14="http://schemas.microsoft.com/office/powerpoint/2010/main" val="6725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7" grpId="0"/>
      <p:bldP spid="3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Well pump replacement question.... - DoItYourself.com Community Forums">
            <a:extLst>
              <a:ext uri="{FF2B5EF4-FFF2-40B4-BE49-F238E27FC236}">
                <a16:creationId xmlns:a16="http://schemas.microsoft.com/office/drawing/2014/main" id="{7CD627EF-0468-6D89-92B3-B17D53BE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07" y="671856"/>
            <a:ext cx="4039312" cy="303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E57513C-D1A2-6717-BC35-B941EEBB8FDF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5CCBF7-D4CF-2FEA-5E74-168CD81A3746}"/>
              </a:ext>
            </a:extLst>
          </p:cNvPr>
          <p:cNvSpPr txBox="1"/>
          <p:nvPr/>
        </p:nvSpPr>
        <p:spPr>
          <a:xfrm>
            <a:off x="1416815" y="256359"/>
            <a:ext cx="8438091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 for insulation resistance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6DE384-BA82-1D91-6614-F20169433934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E5B100D-771B-C41D-FCB3-4B82E9237C90}"/>
              </a:ext>
            </a:extLst>
          </p:cNvPr>
          <p:cNvSpPr txBox="1"/>
          <p:nvPr/>
        </p:nvSpPr>
        <p:spPr>
          <a:xfrm>
            <a:off x="6942877" y="954956"/>
            <a:ext cx="2912030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Meggers</a:t>
            </a:r>
          </a:p>
        </p:txBody>
      </p:sp>
      <p:pic>
        <p:nvPicPr>
          <p:cNvPr id="35" name="Picture 10" descr="storing wires">
            <a:extLst>
              <a:ext uri="{FF2B5EF4-FFF2-40B4-BE49-F238E27FC236}">
                <a16:creationId xmlns:a16="http://schemas.microsoft.com/office/drawing/2014/main" id="{56868284-F965-825C-F6A3-D7A09A4C8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21884"/>
          <a:stretch/>
        </p:blipFill>
        <p:spPr bwMode="auto">
          <a:xfrm>
            <a:off x="191439" y="4727566"/>
            <a:ext cx="4051780" cy="118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Mortality, morbidity, and fertility after accidental electrical shock in a  swine breeding and gestation barn">
            <a:extLst>
              <a:ext uri="{FF2B5EF4-FFF2-40B4-BE49-F238E27FC236}">
                <a16:creationId xmlns:a16="http://schemas.microsoft.com/office/drawing/2014/main" id="{10CD2603-F6E5-23B0-0503-D397CFF89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48" b="8955"/>
          <a:stretch/>
        </p:blipFill>
        <p:spPr bwMode="auto">
          <a:xfrm>
            <a:off x="196689" y="3705938"/>
            <a:ext cx="4051780" cy="107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72EDBBD-5AC8-3855-5E25-05E6E34BBE29}"/>
              </a:ext>
            </a:extLst>
          </p:cNvPr>
          <p:cNvSpPr txBox="1"/>
          <p:nvPr/>
        </p:nvSpPr>
        <p:spPr>
          <a:xfrm>
            <a:off x="4003818" y="2107149"/>
            <a:ext cx="2255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nicks, thin insulation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C2DBCD-0D21-4B9B-C6BE-095FFD521F41}"/>
              </a:ext>
            </a:extLst>
          </p:cNvPr>
          <p:cNvSpPr txBox="1"/>
          <p:nvPr/>
        </p:nvSpPr>
        <p:spPr>
          <a:xfrm>
            <a:off x="4271437" y="3619461"/>
            <a:ext cx="1769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cracks, pin holes, wear</a:t>
            </a:r>
          </a:p>
        </p:txBody>
      </p:sp>
      <p:pic>
        <p:nvPicPr>
          <p:cNvPr id="3" name="Picture 2" descr="Stator Winding Motor Images, Stock Photos &amp; Vectors | Shutterstock">
            <a:extLst>
              <a:ext uri="{FF2B5EF4-FFF2-40B4-BE49-F238E27FC236}">
                <a16:creationId xmlns:a16="http://schemas.microsoft.com/office/drawing/2014/main" id="{1064ACAF-1383-55D8-A79E-E95A017AE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8"/>
          <a:stretch/>
        </p:blipFill>
        <p:spPr bwMode="auto">
          <a:xfrm>
            <a:off x="8617887" y="3821570"/>
            <a:ext cx="3517805" cy="194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Pin on Stator production assembly line">
            <a:extLst>
              <a:ext uri="{FF2B5EF4-FFF2-40B4-BE49-F238E27FC236}">
                <a16:creationId xmlns:a16="http://schemas.microsoft.com/office/drawing/2014/main" id="{656659A8-1AC7-6DBB-D40F-EE759C484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7887" y="1575608"/>
            <a:ext cx="3520196" cy="197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5B367A-3A7F-CB4F-C2D1-43DC137915D2}"/>
              </a:ext>
            </a:extLst>
          </p:cNvPr>
          <p:cNvSpPr txBox="1"/>
          <p:nvPr/>
        </p:nvSpPr>
        <p:spPr>
          <a:xfrm>
            <a:off x="8669093" y="1617273"/>
            <a:ext cx="1722606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windings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FA249-D88B-C467-49F9-BADC09CAAC4C}"/>
              </a:ext>
            </a:extLst>
          </p:cNvPr>
          <p:cNvSpPr txBox="1"/>
          <p:nvPr/>
        </p:nvSpPr>
        <p:spPr>
          <a:xfrm>
            <a:off x="8922575" y="5053785"/>
            <a:ext cx="330760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degrade over time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37F0AC-138A-394C-CE7E-A5808250305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0078" y="1533498"/>
            <a:ext cx="4899677" cy="5174554"/>
          </a:xfrm>
          <a:prstGeom prst="rect">
            <a:avLst/>
          </a:prstGeom>
          <a:effectLst>
            <a:outerShdw blurRad="1270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593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CE57513C-D1A2-6717-BC35-B941EEBB8FDF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5CCBF7-D4CF-2FEA-5E74-168CD81A3746}"/>
              </a:ext>
            </a:extLst>
          </p:cNvPr>
          <p:cNvSpPr txBox="1"/>
          <p:nvPr/>
        </p:nvSpPr>
        <p:spPr>
          <a:xfrm>
            <a:off x="1416815" y="256359"/>
            <a:ext cx="8438091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 for insulation resistance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6DE384-BA82-1D91-6614-F20169433934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E5B100D-771B-C41D-FCB3-4B82E9237C90}"/>
              </a:ext>
            </a:extLst>
          </p:cNvPr>
          <p:cNvSpPr txBox="1"/>
          <p:nvPr/>
        </p:nvSpPr>
        <p:spPr>
          <a:xfrm>
            <a:off x="6942877" y="954956"/>
            <a:ext cx="2912030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Meggers</a:t>
            </a:r>
          </a:p>
        </p:txBody>
      </p:sp>
      <p:pic>
        <p:nvPicPr>
          <p:cNvPr id="3" name="Picture 2" descr="Stator Winding Motor Images, Stock Photos &amp; Vectors | Shutterstock">
            <a:extLst>
              <a:ext uri="{FF2B5EF4-FFF2-40B4-BE49-F238E27FC236}">
                <a16:creationId xmlns:a16="http://schemas.microsoft.com/office/drawing/2014/main" id="{1064ACAF-1383-55D8-A79E-E95A017AE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8"/>
          <a:stretch/>
        </p:blipFill>
        <p:spPr bwMode="auto">
          <a:xfrm>
            <a:off x="8617887" y="3821570"/>
            <a:ext cx="3517805" cy="194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Pin on Stator production assembly line">
            <a:extLst>
              <a:ext uri="{FF2B5EF4-FFF2-40B4-BE49-F238E27FC236}">
                <a16:creationId xmlns:a16="http://schemas.microsoft.com/office/drawing/2014/main" id="{656659A8-1AC7-6DBB-D40F-EE759C484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7887" y="1575608"/>
            <a:ext cx="3520196" cy="197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5B367A-3A7F-CB4F-C2D1-43DC137915D2}"/>
              </a:ext>
            </a:extLst>
          </p:cNvPr>
          <p:cNvSpPr txBox="1"/>
          <p:nvPr/>
        </p:nvSpPr>
        <p:spPr>
          <a:xfrm>
            <a:off x="8669093" y="1617273"/>
            <a:ext cx="1722606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windings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FA249-D88B-C467-49F9-BADC09CAAC4C}"/>
              </a:ext>
            </a:extLst>
          </p:cNvPr>
          <p:cNvSpPr txBox="1"/>
          <p:nvPr/>
        </p:nvSpPr>
        <p:spPr>
          <a:xfrm>
            <a:off x="8922575" y="5053785"/>
            <a:ext cx="330760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degrade over time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37F0AC-138A-394C-CE7E-A5808250305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0078" y="1533498"/>
            <a:ext cx="4899677" cy="5174554"/>
          </a:xfrm>
          <a:prstGeom prst="rect">
            <a:avLst/>
          </a:prstGeom>
          <a:effectLst>
            <a:outerShdw blurRad="1270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3C3976-7544-6CC3-D3FE-07AAE4BA6643}"/>
              </a:ext>
            </a:extLst>
          </p:cNvPr>
          <p:cNvSpPr txBox="1"/>
          <p:nvPr/>
        </p:nvSpPr>
        <p:spPr>
          <a:xfrm>
            <a:off x="241693" y="1207473"/>
            <a:ext cx="6039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copper wire and magnet wire the same?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C23B93-967E-457C-B76B-35FD90C076E6}"/>
              </a:ext>
            </a:extLst>
          </p:cNvPr>
          <p:cNvSpPr txBox="1"/>
          <p:nvPr/>
        </p:nvSpPr>
        <p:spPr>
          <a:xfrm>
            <a:off x="241693" y="2063386"/>
            <a:ext cx="5781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use a copper conductor. However, magnet copper wire has a thin high heat absorbing special coating or insulation (like an enamel or varnish)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10C546-0294-65E0-EDA2-0F52F1F536A8}"/>
              </a:ext>
            </a:extLst>
          </p:cNvPr>
          <p:cNvSpPr txBox="1"/>
          <p:nvPr/>
        </p:nvSpPr>
        <p:spPr>
          <a:xfrm>
            <a:off x="191998" y="3905451"/>
            <a:ext cx="5831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insulation protects the windings from contamination, shorting electrically.</a:t>
            </a:r>
          </a:p>
        </p:txBody>
      </p:sp>
    </p:spTree>
    <p:extLst>
      <p:ext uri="{BB962C8B-B14F-4D97-AF65-F5344CB8AC3E}">
        <p14:creationId xmlns:p14="http://schemas.microsoft.com/office/powerpoint/2010/main" val="23409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CE57513C-D1A2-6717-BC35-B941EEBB8FDF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5CCBF7-D4CF-2FEA-5E74-168CD81A3746}"/>
              </a:ext>
            </a:extLst>
          </p:cNvPr>
          <p:cNvSpPr txBox="1"/>
          <p:nvPr/>
        </p:nvSpPr>
        <p:spPr>
          <a:xfrm>
            <a:off x="1416815" y="256359"/>
            <a:ext cx="8438091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 for insulation resistance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6DE384-BA82-1D91-6614-F20169433934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E5B100D-771B-C41D-FCB3-4B82E9237C90}"/>
              </a:ext>
            </a:extLst>
          </p:cNvPr>
          <p:cNvSpPr txBox="1"/>
          <p:nvPr/>
        </p:nvSpPr>
        <p:spPr>
          <a:xfrm>
            <a:off x="6942877" y="954956"/>
            <a:ext cx="2912030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Meggers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E3F13C-4CE7-C4F1-B7BE-57FC6609C3E3}"/>
              </a:ext>
            </a:extLst>
          </p:cNvPr>
          <p:cNvSpPr txBox="1"/>
          <p:nvPr/>
        </p:nvSpPr>
        <p:spPr>
          <a:xfrm>
            <a:off x="221192" y="1009746"/>
            <a:ext cx="6785988" cy="1015663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…good or bad?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FCD0AA-64CC-CED6-0C55-3F9C16D0CAA5}"/>
              </a:ext>
            </a:extLst>
          </p:cNvPr>
          <p:cNvSpPr txBox="1"/>
          <p:nvPr/>
        </p:nvSpPr>
        <p:spPr>
          <a:xfrm>
            <a:off x="8973998" y="1087356"/>
            <a:ext cx="3102045" cy="954107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…measure each </a:t>
            </a:r>
          </a:p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lead to ground</a:t>
            </a:r>
          </a:p>
        </p:txBody>
      </p:sp>
      <p:pic>
        <p:nvPicPr>
          <p:cNvPr id="4" name="Picture 2" descr="2021 Cost to Drill a Well | Angi [Angie&amp;#39;s List]">
            <a:extLst>
              <a:ext uri="{FF2B5EF4-FFF2-40B4-BE49-F238E27FC236}">
                <a16:creationId xmlns:a16="http://schemas.microsoft.com/office/drawing/2014/main" id="{4C3CDCD6-56DE-EBB8-62BB-1E721B894418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2" r="21524"/>
          <a:stretch/>
        </p:blipFill>
        <p:spPr bwMode="auto">
          <a:xfrm>
            <a:off x="207717" y="2047191"/>
            <a:ext cx="26976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0C337D-C697-F62D-72F8-58DC5DBA446E}"/>
              </a:ext>
            </a:extLst>
          </p:cNvPr>
          <p:cNvSpPr txBox="1"/>
          <p:nvPr/>
        </p:nvSpPr>
        <p:spPr>
          <a:xfrm>
            <a:off x="132110" y="4345034"/>
            <a:ext cx="233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 MOTOR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6B005F-708C-E89C-BF4D-92B838E56C19}"/>
              </a:ext>
            </a:extLst>
          </p:cNvPr>
          <p:cNvSpPr txBox="1"/>
          <p:nvPr/>
        </p:nvSpPr>
        <p:spPr>
          <a:xfrm>
            <a:off x="2476066" y="4331286"/>
            <a:ext cx="233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USED MOTOR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01D32D-C1DC-BF53-C293-C2E1BF54286B}"/>
              </a:ext>
            </a:extLst>
          </p:cNvPr>
          <p:cNvSpPr txBox="1"/>
          <p:nvPr/>
        </p:nvSpPr>
        <p:spPr>
          <a:xfrm>
            <a:off x="7232943" y="4751645"/>
            <a:ext cx="2607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20M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more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BF227A-542E-89D7-290F-B4CC44D9F87F}"/>
              </a:ext>
            </a:extLst>
          </p:cNvPr>
          <p:cNvSpPr txBox="1"/>
          <p:nvPr/>
        </p:nvSpPr>
        <p:spPr>
          <a:xfrm>
            <a:off x="9765848" y="4762172"/>
            <a:ext cx="2607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10M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more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2C844D-CEFC-4E82-87A1-AC2779DEFE2C}"/>
              </a:ext>
            </a:extLst>
          </p:cNvPr>
          <p:cNvSpPr txBox="1"/>
          <p:nvPr/>
        </p:nvSpPr>
        <p:spPr>
          <a:xfrm>
            <a:off x="6629179" y="5455639"/>
            <a:ext cx="5744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above values… do not install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C58DB9-B32D-BD6D-E1C6-70FE365FF3A1}"/>
              </a:ext>
            </a:extLst>
          </p:cNvPr>
          <p:cNvSpPr txBox="1"/>
          <p:nvPr/>
        </p:nvSpPr>
        <p:spPr>
          <a:xfrm>
            <a:off x="113102" y="4751646"/>
            <a:ext cx="2237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2M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more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189636-59EB-14CE-59E8-3B4FCFED02F4}"/>
              </a:ext>
            </a:extLst>
          </p:cNvPr>
          <p:cNvSpPr txBox="1"/>
          <p:nvPr/>
        </p:nvSpPr>
        <p:spPr>
          <a:xfrm>
            <a:off x="2446247" y="4751645"/>
            <a:ext cx="2607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0.5M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more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F7427E-2082-2DEF-948B-4954A49D51AE}"/>
              </a:ext>
            </a:extLst>
          </p:cNvPr>
          <p:cNvSpPr txBox="1"/>
          <p:nvPr/>
        </p:nvSpPr>
        <p:spPr>
          <a:xfrm>
            <a:off x="-273245" y="5424565"/>
            <a:ext cx="5744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below above values… do not install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" descr="Submersible pump test 2 - YouTube">
            <a:extLst>
              <a:ext uri="{FF2B5EF4-FFF2-40B4-BE49-F238E27FC236}">
                <a16:creationId xmlns:a16="http://schemas.microsoft.com/office/drawing/2014/main" id="{72A5C903-E969-3288-8D35-32B42922E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21"/>
          <a:stretch/>
        </p:blipFill>
        <p:spPr bwMode="auto">
          <a:xfrm>
            <a:off x="9240195" y="2047191"/>
            <a:ext cx="26976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7C39815-7212-A91B-0E3D-A6520A48D3EA}"/>
              </a:ext>
            </a:extLst>
          </p:cNvPr>
          <p:cNvCxnSpPr>
            <a:cxnSpLocks/>
          </p:cNvCxnSpPr>
          <p:nvPr/>
        </p:nvCxnSpPr>
        <p:spPr>
          <a:xfrm>
            <a:off x="132110" y="5290945"/>
            <a:ext cx="486230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8B32DAC-0BB7-630B-5F45-A20E6FF6872A}"/>
              </a:ext>
            </a:extLst>
          </p:cNvPr>
          <p:cNvCxnSpPr>
            <a:cxnSpLocks/>
          </p:cNvCxnSpPr>
          <p:nvPr/>
        </p:nvCxnSpPr>
        <p:spPr>
          <a:xfrm>
            <a:off x="7137587" y="5294253"/>
            <a:ext cx="486230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0443AFF-2595-591E-1C7B-3251BEAC8C33}"/>
              </a:ext>
            </a:extLst>
          </p:cNvPr>
          <p:cNvSpPr txBox="1"/>
          <p:nvPr/>
        </p:nvSpPr>
        <p:spPr>
          <a:xfrm>
            <a:off x="7237501" y="4405952"/>
            <a:ext cx="233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 MOTOR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E93B597-708A-708A-17DE-EAE5A3792E86}"/>
              </a:ext>
            </a:extLst>
          </p:cNvPr>
          <p:cNvSpPr txBox="1"/>
          <p:nvPr/>
        </p:nvSpPr>
        <p:spPr>
          <a:xfrm>
            <a:off x="9780237" y="4392204"/>
            <a:ext cx="233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USED MOTOR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0408AD4-E4E2-88E8-A703-A3D8FB67661B}"/>
              </a:ext>
            </a:extLst>
          </p:cNvPr>
          <p:cNvSpPr txBox="1"/>
          <p:nvPr/>
        </p:nvSpPr>
        <p:spPr>
          <a:xfrm>
            <a:off x="1556530" y="2972784"/>
            <a:ext cx="919983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the well                Out of well</a:t>
            </a:r>
          </a:p>
        </p:txBody>
      </p:sp>
    </p:spTree>
    <p:extLst>
      <p:ext uri="{BB962C8B-B14F-4D97-AF65-F5344CB8AC3E}">
        <p14:creationId xmlns:p14="http://schemas.microsoft.com/office/powerpoint/2010/main" val="261009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9" grpId="0"/>
      <p:bldP spid="11" grpId="0"/>
      <p:bldP spid="13" grpId="0"/>
      <p:bldP spid="25" grpId="0"/>
      <p:bldP spid="38" grpId="0"/>
      <p:bldP spid="47" grpId="0"/>
      <p:bldP spid="52" grpId="0"/>
      <p:bldP spid="53" grpId="0"/>
      <p:bldP spid="5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D61A11-0D9D-0189-B566-76812EA2B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98" r="407" b="511"/>
          <a:stretch/>
        </p:blipFill>
        <p:spPr>
          <a:xfrm>
            <a:off x="15949" y="287079"/>
            <a:ext cx="12188259" cy="56275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2F840B6-0013-2A5F-1BD9-B561B542C987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063BDC-0B82-E916-E98C-D29B9FEFE099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43E28C-B456-3F4B-8832-159C3B10B68B}"/>
              </a:ext>
            </a:extLst>
          </p:cNvPr>
          <p:cNvSpPr txBox="1"/>
          <p:nvPr/>
        </p:nvSpPr>
        <p:spPr>
          <a:xfrm>
            <a:off x="4142992" y="966590"/>
            <a:ext cx="2549023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w/ Meters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624DF6-8F59-1024-348C-26B77D16FCF0}"/>
              </a:ext>
            </a:extLst>
          </p:cNvPr>
          <p:cNvSpPr txBox="1"/>
          <p:nvPr/>
        </p:nvSpPr>
        <p:spPr>
          <a:xfrm>
            <a:off x="6484056" y="959820"/>
            <a:ext cx="2912030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Meggers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DF61ED-80B8-0BA0-B576-F9AF47D50624}"/>
              </a:ext>
            </a:extLst>
          </p:cNvPr>
          <p:cNvSpPr txBox="1"/>
          <p:nvPr/>
        </p:nvSpPr>
        <p:spPr>
          <a:xfrm>
            <a:off x="1416816" y="256359"/>
            <a:ext cx="777240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DF853-04E1-3A61-AA89-F2E8FA1E88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162" t="26274" r="27980" b="28784"/>
          <a:stretch/>
        </p:blipFill>
        <p:spPr>
          <a:xfrm>
            <a:off x="11943320" y="6610611"/>
            <a:ext cx="179051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44496B-135B-9BD3-137B-1DB3CB281E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02" t="1792" r="8271" b="1871"/>
          <a:stretch/>
        </p:blipFill>
        <p:spPr>
          <a:xfrm>
            <a:off x="2858785" y="1607671"/>
            <a:ext cx="2707434" cy="4264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DC7BA5-3A51-F059-0593-5BFB8D552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240" y="1710860"/>
            <a:ext cx="3222661" cy="4160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121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D61A11-0D9D-0189-B566-76812EA2B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98" r="407" b="511"/>
          <a:stretch/>
        </p:blipFill>
        <p:spPr>
          <a:xfrm>
            <a:off x="15949" y="287079"/>
            <a:ext cx="12188259" cy="5627537"/>
          </a:xfrm>
          <a:prstGeom prst="rect">
            <a:avLst/>
          </a:prstGeom>
        </p:spPr>
      </p:pic>
      <p:pic>
        <p:nvPicPr>
          <p:cNvPr id="6" name="Picture 5" descr="Digital multimeter flat icon build and repair Vector Image">
            <a:extLst>
              <a:ext uri="{FF2B5EF4-FFF2-40B4-BE49-F238E27FC236}">
                <a16:creationId xmlns:a16="http://schemas.microsoft.com/office/drawing/2014/main" id="{1535B63F-6716-6198-052C-E3A21EDDF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4385" r="9977" b="11939"/>
          <a:stretch/>
        </p:blipFill>
        <p:spPr bwMode="auto">
          <a:xfrm flipH="1">
            <a:off x="2087335" y="2022937"/>
            <a:ext cx="3248263" cy="3711706"/>
          </a:xfrm>
          <a:prstGeom prst="rect">
            <a:avLst/>
          </a:prstGeom>
          <a:noFill/>
          <a:effectLst>
            <a:outerShdw blurRad="127000" dist="38100" dir="2700000" sx="103000" sy="103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643B8-E8D1-DA4B-0E6A-6A786385D99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0078" y="1533498"/>
            <a:ext cx="4899677" cy="5174554"/>
          </a:xfrm>
          <a:prstGeom prst="rect">
            <a:avLst/>
          </a:prstGeom>
          <a:effectLst>
            <a:outerShdw blurRad="1270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80319B-AFC2-10F5-07F1-B504C0BEAB29}"/>
              </a:ext>
            </a:extLst>
          </p:cNvPr>
          <p:cNvSpPr/>
          <p:nvPr/>
        </p:nvSpPr>
        <p:spPr>
          <a:xfrm>
            <a:off x="3600688" y="2404866"/>
            <a:ext cx="1375865" cy="69855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2F840B6-0013-2A5F-1BD9-B561B542C987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063BDC-0B82-E916-E98C-D29B9FEFE099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228A762-AB14-EC56-A6A5-B5489A82FE8C}"/>
              </a:ext>
            </a:extLst>
          </p:cNvPr>
          <p:cNvSpPr/>
          <p:nvPr/>
        </p:nvSpPr>
        <p:spPr>
          <a:xfrm>
            <a:off x="6630095" y="3981813"/>
            <a:ext cx="2103880" cy="10349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43E28C-B456-3F4B-8832-159C3B10B68B}"/>
              </a:ext>
            </a:extLst>
          </p:cNvPr>
          <p:cNvSpPr txBox="1"/>
          <p:nvPr/>
        </p:nvSpPr>
        <p:spPr>
          <a:xfrm>
            <a:off x="4142992" y="966590"/>
            <a:ext cx="2549023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w/ Meters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624DF6-8F59-1024-348C-26B77D16FCF0}"/>
              </a:ext>
            </a:extLst>
          </p:cNvPr>
          <p:cNvSpPr txBox="1"/>
          <p:nvPr/>
        </p:nvSpPr>
        <p:spPr>
          <a:xfrm>
            <a:off x="6484056" y="959820"/>
            <a:ext cx="2912030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Meggers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DF61ED-80B8-0BA0-B576-F9AF47D50624}"/>
              </a:ext>
            </a:extLst>
          </p:cNvPr>
          <p:cNvSpPr txBox="1"/>
          <p:nvPr/>
        </p:nvSpPr>
        <p:spPr>
          <a:xfrm>
            <a:off x="1416816" y="256359"/>
            <a:ext cx="777240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DF853-04E1-3A61-AA89-F2E8FA1E88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162" t="26274" r="27980" b="28784"/>
          <a:stretch/>
        </p:blipFill>
        <p:spPr>
          <a:xfrm>
            <a:off x="11943320" y="6610611"/>
            <a:ext cx="179051" cy="182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121B1D-E720-6360-2125-776F926894EB}"/>
              </a:ext>
            </a:extLst>
          </p:cNvPr>
          <p:cNvSpPr txBox="1"/>
          <p:nvPr/>
        </p:nvSpPr>
        <p:spPr>
          <a:xfrm>
            <a:off x="1804895" y="2285119"/>
            <a:ext cx="10031984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…will have very similar Insulation Resistance values.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E40CB8-4D00-D7A4-7B98-6AE6A2EA309C}"/>
              </a:ext>
            </a:extLst>
          </p:cNvPr>
          <p:cNvSpPr txBox="1"/>
          <p:nvPr/>
        </p:nvSpPr>
        <p:spPr>
          <a:xfrm>
            <a:off x="355121" y="1875220"/>
            <a:ext cx="8430291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Motors of all horsepower, voltage &amp; phase…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D8D216-FE7F-ED95-7487-813D308B3D63}"/>
              </a:ext>
            </a:extLst>
          </p:cNvPr>
          <p:cNvSpPr txBox="1"/>
          <p:nvPr/>
        </p:nvSpPr>
        <p:spPr>
          <a:xfrm>
            <a:off x="184464" y="3964039"/>
            <a:ext cx="11851227" cy="101566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Motors should be placed on a non-conductive surface when testing motor out of the well..</a:t>
            </a:r>
          </a:p>
        </p:txBody>
      </p:sp>
    </p:spTree>
    <p:extLst>
      <p:ext uri="{BB962C8B-B14F-4D97-AF65-F5344CB8AC3E}">
        <p14:creationId xmlns:p14="http://schemas.microsoft.com/office/powerpoint/2010/main" val="384892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A6866-8327-3F51-77DC-E081A905F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A26480-84CB-EDEB-5443-67F7EF47AC7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CC465-BC12-346B-E7A3-2A2BD401B666}"/>
              </a:ext>
            </a:extLst>
          </p:cNvPr>
          <p:cNvSpPr txBox="1"/>
          <p:nvPr/>
        </p:nvSpPr>
        <p:spPr>
          <a:xfrm>
            <a:off x="11843" y="2955544"/>
            <a:ext cx="1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 w/ Meters &amp; Meggers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37D0CD-DC4C-7BBD-1F5B-722054BE7DA0}"/>
              </a:ext>
            </a:extLst>
          </p:cNvPr>
          <p:cNvSpPr txBox="1"/>
          <p:nvPr/>
        </p:nvSpPr>
        <p:spPr>
          <a:xfrm>
            <a:off x="10505423" y="5415684"/>
            <a:ext cx="153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track 1A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BC856-489D-D03B-5384-101D0EC34A00}"/>
              </a:ext>
            </a:extLst>
          </p:cNvPr>
          <p:cNvSpPr txBox="1"/>
          <p:nvPr/>
        </p:nvSpPr>
        <p:spPr>
          <a:xfrm>
            <a:off x="1073596" y="4331819"/>
            <a:ext cx="3222066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2863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BB6290-332F-0ED8-9BD7-78AD1F567392}"/>
              </a:ext>
            </a:extLst>
          </p:cNvPr>
          <p:cNvSpPr/>
          <p:nvPr/>
        </p:nvSpPr>
        <p:spPr>
          <a:xfrm>
            <a:off x="10758" y="-810"/>
            <a:ext cx="12179049" cy="591434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251C41-48FA-C552-6A4D-BC4FF8D142ED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058171" y="1765648"/>
            <a:ext cx="5365198" cy="2206877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04D1A7-31B6-C5D2-6DD0-FB5E4C629196}"/>
              </a:ext>
            </a:extLst>
          </p:cNvPr>
          <p:cNvSpPr/>
          <p:nvPr/>
        </p:nvSpPr>
        <p:spPr>
          <a:xfrm>
            <a:off x="905520" y="3313294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5DD961-5D3E-7E4A-60EE-36897A4F9AB7}"/>
              </a:ext>
            </a:extLst>
          </p:cNvPr>
          <p:cNvSpPr/>
          <p:nvPr/>
        </p:nvSpPr>
        <p:spPr>
          <a:xfrm>
            <a:off x="903802" y="2388345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2AE191-280F-C169-47F4-D313379CE31A}"/>
              </a:ext>
            </a:extLst>
          </p:cNvPr>
          <p:cNvSpPr/>
          <p:nvPr/>
        </p:nvSpPr>
        <p:spPr>
          <a:xfrm>
            <a:off x="905522" y="1452688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3825F7-966D-6EFD-01D4-7D3713C5AD2E}"/>
              </a:ext>
            </a:extLst>
          </p:cNvPr>
          <p:cNvSpPr/>
          <p:nvPr/>
        </p:nvSpPr>
        <p:spPr>
          <a:xfrm>
            <a:off x="904629" y="4238378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AC9D04-D89C-CE48-8B54-F5A6DCE4608C}"/>
              </a:ext>
            </a:extLst>
          </p:cNvPr>
          <p:cNvSpPr/>
          <p:nvPr/>
        </p:nvSpPr>
        <p:spPr>
          <a:xfrm>
            <a:off x="904024" y="5174039"/>
            <a:ext cx="3152649" cy="62591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094F3B1-31AD-C90B-C541-95E4FAD9CA33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A50CD2-76ED-1EC6-6975-586912CEDDB3}"/>
              </a:ext>
            </a:extLst>
          </p:cNvPr>
          <p:cNvSpPr txBox="1"/>
          <p:nvPr/>
        </p:nvSpPr>
        <p:spPr>
          <a:xfrm>
            <a:off x="4142992" y="966590"/>
            <a:ext cx="2549023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w/ Meters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7B64F-3ACA-77E6-EBDE-F1A7D99DBF98}"/>
              </a:ext>
            </a:extLst>
          </p:cNvPr>
          <p:cNvSpPr txBox="1"/>
          <p:nvPr/>
        </p:nvSpPr>
        <p:spPr>
          <a:xfrm>
            <a:off x="1411561" y="235338"/>
            <a:ext cx="777240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6B7785-4C9B-1742-7147-056826244C9A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D7ABD49-73DD-FEB2-E030-473E355C3B12}"/>
              </a:ext>
            </a:extLst>
          </p:cNvPr>
          <p:cNvSpPr txBox="1"/>
          <p:nvPr/>
        </p:nvSpPr>
        <p:spPr>
          <a:xfrm>
            <a:off x="920874" y="4288855"/>
            <a:ext cx="3097984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Identification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C3329-C77D-3A50-FC72-B8E3D4537DAD}"/>
              </a:ext>
            </a:extLst>
          </p:cNvPr>
          <p:cNvSpPr txBox="1"/>
          <p:nvPr/>
        </p:nvSpPr>
        <p:spPr>
          <a:xfrm>
            <a:off x="1812274" y="1511098"/>
            <a:ext cx="1321153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2E0B4-CF24-EBD0-1F95-FA4B0798A0EB}"/>
              </a:ext>
            </a:extLst>
          </p:cNvPr>
          <p:cNvSpPr txBox="1"/>
          <p:nvPr/>
        </p:nvSpPr>
        <p:spPr>
          <a:xfrm>
            <a:off x="909320" y="2442201"/>
            <a:ext cx="3152649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Winding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93EFB2-CAEF-170C-9D38-1EEAD3D19A3D}"/>
              </a:ext>
            </a:extLst>
          </p:cNvPr>
          <p:cNvSpPr txBox="1"/>
          <p:nvPr/>
        </p:nvSpPr>
        <p:spPr>
          <a:xfrm>
            <a:off x="1086769" y="3367100"/>
            <a:ext cx="2789967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86ECBA-D617-55EA-8AEB-A26165F3772F}"/>
              </a:ext>
            </a:extLst>
          </p:cNvPr>
          <p:cNvSpPr txBox="1"/>
          <p:nvPr/>
        </p:nvSpPr>
        <p:spPr>
          <a:xfrm>
            <a:off x="910229" y="5229471"/>
            <a:ext cx="3152650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5CD7A7-99B4-75AF-496B-D1E6B315AEB0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056451" y="2701305"/>
            <a:ext cx="5336781" cy="1262155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34A91-48F1-7935-ABFE-C5C938C92BC1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4058169" y="3626254"/>
            <a:ext cx="5313606" cy="336628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1F58F3-C514-5C8B-1C8C-E777EAFA7DB3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4057278" y="3970205"/>
            <a:ext cx="5335954" cy="581133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AD8673A-229B-3E39-399C-17A33B3BE469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062879" y="3969627"/>
            <a:ext cx="5360490" cy="1521454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7FD7ED3-DD57-308A-74B0-91AB02A0C267}"/>
              </a:ext>
            </a:extLst>
          </p:cNvPr>
          <p:cNvSpPr/>
          <p:nvPr/>
        </p:nvSpPr>
        <p:spPr>
          <a:xfrm>
            <a:off x="8795073" y="1933895"/>
            <a:ext cx="1316298" cy="88120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58C55E-14D8-5D43-541B-22756B1A9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8127775" y="1276359"/>
            <a:ext cx="2626758" cy="452359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8542311-092D-4A2A-0798-E46C9E77F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678" r="5600"/>
          <a:stretch/>
        </p:blipFill>
        <p:spPr>
          <a:xfrm flipH="1">
            <a:off x="5434879" y="3969627"/>
            <a:ext cx="3159829" cy="210818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BBCBBD6-6B4C-8717-F93E-2D72A54F1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4708" y="4604182"/>
            <a:ext cx="1813262" cy="1331123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9B7B2D4-FFA0-C631-67FE-CA32BE720213}"/>
              </a:ext>
            </a:extLst>
          </p:cNvPr>
          <p:cNvSpPr txBox="1"/>
          <p:nvPr/>
        </p:nvSpPr>
        <p:spPr>
          <a:xfrm>
            <a:off x="5960681" y="4082815"/>
            <a:ext cx="6220561" cy="584775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Cut Power to pressure switch / motor </a:t>
            </a:r>
            <a:endParaRPr lang="en-US" sz="20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94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/>
      <p:bldP spid="9" grpId="0"/>
      <p:bldP spid="10" grpId="0"/>
      <p:bldP spid="11" grpId="0"/>
      <p:bldP spid="12" grpId="0"/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5AEF81-0003-FFD4-2E0A-A72EA103CC2D}"/>
              </a:ext>
            </a:extLst>
          </p:cNvPr>
          <p:cNvSpPr/>
          <p:nvPr/>
        </p:nvSpPr>
        <p:spPr>
          <a:xfrm>
            <a:off x="0" y="-810"/>
            <a:ext cx="12192000" cy="591434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04D1A7-31B6-C5D2-6DD0-FB5E4C629196}"/>
              </a:ext>
            </a:extLst>
          </p:cNvPr>
          <p:cNvSpPr/>
          <p:nvPr/>
        </p:nvSpPr>
        <p:spPr>
          <a:xfrm>
            <a:off x="905520" y="3313294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5DD961-5D3E-7E4A-60EE-36897A4F9AB7}"/>
              </a:ext>
            </a:extLst>
          </p:cNvPr>
          <p:cNvSpPr/>
          <p:nvPr/>
        </p:nvSpPr>
        <p:spPr>
          <a:xfrm>
            <a:off x="903802" y="2388345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2AE191-280F-C169-47F4-D313379CE31A}"/>
              </a:ext>
            </a:extLst>
          </p:cNvPr>
          <p:cNvSpPr/>
          <p:nvPr/>
        </p:nvSpPr>
        <p:spPr>
          <a:xfrm>
            <a:off x="905522" y="1452688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3825F7-966D-6EFD-01D4-7D3713C5AD2E}"/>
              </a:ext>
            </a:extLst>
          </p:cNvPr>
          <p:cNvSpPr/>
          <p:nvPr/>
        </p:nvSpPr>
        <p:spPr>
          <a:xfrm>
            <a:off x="904629" y="4238378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AC9D04-D89C-CE48-8B54-F5A6DCE4608C}"/>
              </a:ext>
            </a:extLst>
          </p:cNvPr>
          <p:cNvSpPr/>
          <p:nvPr/>
        </p:nvSpPr>
        <p:spPr>
          <a:xfrm>
            <a:off x="904024" y="5174039"/>
            <a:ext cx="3152649" cy="62591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094F3B1-31AD-C90B-C541-95E4FAD9CA33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A50CD2-76ED-1EC6-6975-586912CEDDB3}"/>
              </a:ext>
            </a:extLst>
          </p:cNvPr>
          <p:cNvSpPr txBox="1"/>
          <p:nvPr/>
        </p:nvSpPr>
        <p:spPr>
          <a:xfrm>
            <a:off x="4142992" y="966590"/>
            <a:ext cx="2549023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w/ Meters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7B64F-3ACA-77E6-EBDE-F1A7D99DBF98}"/>
              </a:ext>
            </a:extLst>
          </p:cNvPr>
          <p:cNvSpPr txBox="1"/>
          <p:nvPr/>
        </p:nvSpPr>
        <p:spPr>
          <a:xfrm>
            <a:off x="1411561" y="235338"/>
            <a:ext cx="777240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6B7785-4C9B-1742-7147-056826244C9A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D7ABD49-73DD-FEB2-E030-473E355C3B12}"/>
              </a:ext>
            </a:extLst>
          </p:cNvPr>
          <p:cNvSpPr txBox="1"/>
          <p:nvPr/>
        </p:nvSpPr>
        <p:spPr>
          <a:xfrm>
            <a:off x="925337" y="4289130"/>
            <a:ext cx="3097984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Identification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C3329-C77D-3A50-FC72-B8E3D4537DAD}"/>
              </a:ext>
            </a:extLst>
          </p:cNvPr>
          <p:cNvSpPr txBox="1"/>
          <p:nvPr/>
        </p:nvSpPr>
        <p:spPr>
          <a:xfrm>
            <a:off x="1779144" y="1504469"/>
            <a:ext cx="1321153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2E0B4-CF24-EBD0-1F95-FA4B0798A0EB}"/>
              </a:ext>
            </a:extLst>
          </p:cNvPr>
          <p:cNvSpPr txBox="1"/>
          <p:nvPr/>
        </p:nvSpPr>
        <p:spPr>
          <a:xfrm>
            <a:off x="876190" y="2435572"/>
            <a:ext cx="3152649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Winding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93EFB2-CAEF-170C-9D38-1EEAD3D19A3D}"/>
              </a:ext>
            </a:extLst>
          </p:cNvPr>
          <p:cNvSpPr txBox="1"/>
          <p:nvPr/>
        </p:nvSpPr>
        <p:spPr>
          <a:xfrm>
            <a:off x="1047212" y="3360471"/>
            <a:ext cx="2789967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86ECBA-D617-55EA-8AEB-A26165F3772F}"/>
              </a:ext>
            </a:extLst>
          </p:cNvPr>
          <p:cNvSpPr txBox="1"/>
          <p:nvPr/>
        </p:nvSpPr>
        <p:spPr>
          <a:xfrm>
            <a:off x="903802" y="5229471"/>
            <a:ext cx="3152650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C1F04A-B0CE-1785-2E79-EBBA18B098E7}"/>
              </a:ext>
            </a:extLst>
          </p:cNvPr>
          <p:cNvCxnSpPr>
            <a:cxnSpLocks/>
          </p:cNvCxnSpPr>
          <p:nvPr/>
        </p:nvCxnSpPr>
        <p:spPr>
          <a:xfrm>
            <a:off x="4058171" y="1765648"/>
            <a:ext cx="5365198" cy="2206877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1B4FE5-4222-0698-1CD7-5295A491E6FA}"/>
              </a:ext>
            </a:extLst>
          </p:cNvPr>
          <p:cNvCxnSpPr>
            <a:cxnSpLocks/>
          </p:cNvCxnSpPr>
          <p:nvPr/>
        </p:nvCxnSpPr>
        <p:spPr>
          <a:xfrm>
            <a:off x="4056451" y="2701305"/>
            <a:ext cx="5336781" cy="1262155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4515A7-2546-DFB9-68E4-B7D7C15338DE}"/>
              </a:ext>
            </a:extLst>
          </p:cNvPr>
          <p:cNvCxnSpPr>
            <a:cxnSpLocks/>
          </p:cNvCxnSpPr>
          <p:nvPr/>
        </p:nvCxnSpPr>
        <p:spPr>
          <a:xfrm>
            <a:off x="4058169" y="3626254"/>
            <a:ext cx="5313606" cy="336628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574CA73-2A14-374C-5648-02A37B9A52AB}"/>
              </a:ext>
            </a:extLst>
          </p:cNvPr>
          <p:cNvCxnSpPr>
            <a:cxnSpLocks/>
          </p:cNvCxnSpPr>
          <p:nvPr/>
        </p:nvCxnSpPr>
        <p:spPr>
          <a:xfrm flipV="1">
            <a:off x="4057278" y="3970205"/>
            <a:ext cx="5335954" cy="581133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8BE314-C829-3C65-3420-4C8C01B2AB0E}"/>
              </a:ext>
            </a:extLst>
          </p:cNvPr>
          <p:cNvCxnSpPr>
            <a:cxnSpLocks/>
          </p:cNvCxnSpPr>
          <p:nvPr/>
        </p:nvCxnSpPr>
        <p:spPr>
          <a:xfrm flipV="1">
            <a:off x="4062879" y="3969627"/>
            <a:ext cx="5360490" cy="1521454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05892586-046B-BB8B-3783-304ED0DFE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"/>
          <a:stretch/>
        </p:blipFill>
        <p:spPr>
          <a:xfrm>
            <a:off x="4328435" y="1674427"/>
            <a:ext cx="4174006" cy="403864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E119F83-2616-14A5-1E4A-289A252BB996}"/>
              </a:ext>
            </a:extLst>
          </p:cNvPr>
          <p:cNvSpPr/>
          <p:nvPr/>
        </p:nvSpPr>
        <p:spPr>
          <a:xfrm>
            <a:off x="10483750" y="1926413"/>
            <a:ext cx="1485000" cy="888457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8100">
            <a:solidFill>
              <a:srgbClr val="000000"/>
            </a:solidFill>
          </a:ln>
          <a:effectLst>
            <a:glow rad="228600">
              <a:schemeClr val="bg1"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61EA807-EACE-D8AF-EFC6-38751A5036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61430" t="4066" r="1745" b="9537"/>
          <a:stretch/>
        </p:blipFill>
        <p:spPr>
          <a:xfrm>
            <a:off x="10592599" y="2075823"/>
            <a:ext cx="1211638" cy="556805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76DA24F-0354-82E6-3598-3A9BBEA89A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8127775" y="1276359"/>
            <a:ext cx="2626758" cy="45235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59BAEA1-6703-5264-502C-82CE189EDA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5232" t="9986" r="57365" b="5484"/>
          <a:stretch/>
        </p:blipFill>
        <p:spPr>
          <a:xfrm>
            <a:off x="8790702" y="2078604"/>
            <a:ext cx="1265334" cy="5601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1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383ED35-ECD9-4944-278C-FC58819A8AD1}"/>
              </a:ext>
            </a:extLst>
          </p:cNvPr>
          <p:cNvSpPr/>
          <p:nvPr/>
        </p:nvSpPr>
        <p:spPr>
          <a:xfrm>
            <a:off x="6093805" y="-810"/>
            <a:ext cx="6096001" cy="591434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216D7C-9129-7632-4B63-DBF4B3FB36CA}"/>
              </a:ext>
            </a:extLst>
          </p:cNvPr>
          <p:cNvSpPr/>
          <p:nvPr/>
        </p:nvSpPr>
        <p:spPr>
          <a:xfrm>
            <a:off x="0" y="-810"/>
            <a:ext cx="6096000" cy="591434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094F3B1-31AD-C90B-C541-95E4FAD9CA33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7B64F-3ACA-77E6-EBDE-F1A7D99DBF98}"/>
              </a:ext>
            </a:extLst>
          </p:cNvPr>
          <p:cNvSpPr txBox="1"/>
          <p:nvPr/>
        </p:nvSpPr>
        <p:spPr>
          <a:xfrm>
            <a:off x="1411561" y="235338"/>
            <a:ext cx="3710201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Motor Types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6B7785-4C9B-1742-7147-056826244C9A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3657600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07AA5E14-87CA-7010-B022-8E986834D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81" r="8441"/>
          <a:stretch/>
        </p:blipFill>
        <p:spPr>
          <a:xfrm>
            <a:off x="3299953" y="4151512"/>
            <a:ext cx="1902036" cy="27064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DE9D1E-0E4E-E4F9-E2EB-F783C3FAD4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13"/>
          <a:stretch/>
        </p:blipFill>
        <p:spPr>
          <a:xfrm>
            <a:off x="7223053" y="4172914"/>
            <a:ext cx="1902036" cy="270326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2C8A8B2-2A00-0DB6-4B2E-3AAAA8041B35}"/>
              </a:ext>
            </a:extLst>
          </p:cNvPr>
          <p:cNvCxnSpPr/>
          <p:nvPr/>
        </p:nvCxnSpPr>
        <p:spPr>
          <a:xfrm>
            <a:off x="6093805" y="-810"/>
            <a:ext cx="0" cy="5914341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B0892ED-CFA7-70C8-34F5-3CE1D552D01D}"/>
              </a:ext>
            </a:extLst>
          </p:cNvPr>
          <p:cNvSpPr/>
          <p:nvPr/>
        </p:nvSpPr>
        <p:spPr>
          <a:xfrm>
            <a:off x="7641355" y="1005387"/>
            <a:ext cx="2743200" cy="46026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058F97-8FE2-DC20-6BC2-5ADE7CEDA206}"/>
              </a:ext>
            </a:extLst>
          </p:cNvPr>
          <p:cNvSpPr txBox="1"/>
          <p:nvPr/>
        </p:nvSpPr>
        <p:spPr>
          <a:xfrm>
            <a:off x="8022946" y="971770"/>
            <a:ext cx="2013739" cy="52322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3W Motors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D0D8F0-5C56-605D-6C5E-B55CA446E44F}"/>
              </a:ext>
            </a:extLst>
          </p:cNvPr>
          <p:cNvSpPr/>
          <p:nvPr/>
        </p:nvSpPr>
        <p:spPr>
          <a:xfrm>
            <a:off x="1742249" y="1630333"/>
            <a:ext cx="2743200" cy="46026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2549DF-6957-A6B1-19E7-4B70EE47C1B7}"/>
              </a:ext>
            </a:extLst>
          </p:cNvPr>
          <p:cNvSpPr txBox="1"/>
          <p:nvPr/>
        </p:nvSpPr>
        <p:spPr>
          <a:xfrm>
            <a:off x="2082756" y="1607906"/>
            <a:ext cx="211153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2W Motors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9E4E79-888D-1F3F-A451-F4B7A6CDD9B2}"/>
              </a:ext>
            </a:extLst>
          </p:cNvPr>
          <p:cNvSpPr/>
          <p:nvPr/>
        </p:nvSpPr>
        <p:spPr>
          <a:xfrm>
            <a:off x="7643132" y="1632592"/>
            <a:ext cx="2743200" cy="460268"/>
          </a:xfrm>
          <a:prstGeom prst="rect">
            <a:avLst/>
          </a:prstGeom>
          <a:solidFill>
            <a:srgbClr val="C000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8547F9-8AF5-D92D-609B-AACD7030274D}"/>
              </a:ext>
            </a:extLst>
          </p:cNvPr>
          <p:cNvSpPr/>
          <p:nvPr/>
        </p:nvSpPr>
        <p:spPr>
          <a:xfrm>
            <a:off x="7643132" y="2919615"/>
            <a:ext cx="2743200" cy="46026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D01A061-553B-E898-99E9-0D74869ECFEC}"/>
              </a:ext>
            </a:extLst>
          </p:cNvPr>
          <p:cNvSpPr/>
          <p:nvPr/>
        </p:nvSpPr>
        <p:spPr>
          <a:xfrm>
            <a:off x="7648368" y="2275497"/>
            <a:ext cx="2743200" cy="460268"/>
          </a:xfrm>
          <a:prstGeom prst="rect">
            <a:avLst/>
          </a:prstGeom>
          <a:solidFill>
            <a:srgbClr val="0000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36357D0-034B-0DFC-D981-8EE38B80BC55}"/>
              </a:ext>
            </a:extLst>
          </p:cNvPr>
          <p:cNvSpPr/>
          <p:nvPr/>
        </p:nvSpPr>
        <p:spPr>
          <a:xfrm>
            <a:off x="7643132" y="3565144"/>
            <a:ext cx="2743200" cy="460268"/>
          </a:xfrm>
          <a:prstGeom prst="rect">
            <a:avLst/>
          </a:prstGeom>
          <a:solidFill>
            <a:srgbClr val="00B05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D0500E-D094-5944-C327-09E9FA354B10}"/>
              </a:ext>
            </a:extLst>
          </p:cNvPr>
          <p:cNvSpPr txBox="1"/>
          <p:nvPr/>
        </p:nvSpPr>
        <p:spPr>
          <a:xfrm>
            <a:off x="8029557" y="1668808"/>
            <a:ext cx="1990194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Winding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F96C18-BD64-58C4-71EF-408D6CCABF6B}"/>
              </a:ext>
            </a:extLst>
          </p:cNvPr>
          <p:cNvSpPr txBox="1"/>
          <p:nvPr/>
        </p:nvSpPr>
        <p:spPr>
          <a:xfrm>
            <a:off x="8027022" y="2298494"/>
            <a:ext cx="199477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Winding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14253E-9460-C6DD-5C4E-4A1E6C6870E5}"/>
              </a:ext>
            </a:extLst>
          </p:cNvPr>
          <p:cNvSpPr txBox="1"/>
          <p:nvPr/>
        </p:nvSpPr>
        <p:spPr>
          <a:xfrm>
            <a:off x="7938948" y="2954185"/>
            <a:ext cx="146438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264E27E-FEC6-2D32-CF29-76D564D0874D}"/>
              </a:ext>
            </a:extLst>
          </p:cNvPr>
          <p:cNvSpPr txBox="1"/>
          <p:nvPr/>
        </p:nvSpPr>
        <p:spPr>
          <a:xfrm>
            <a:off x="8032136" y="3606925"/>
            <a:ext cx="1218912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3513346-D967-17AE-2763-8F2D5366706E}"/>
              </a:ext>
            </a:extLst>
          </p:cNvPr>
          <p:cNvSpPr/>
          <p:nvPr/>
        </p:nvSpPr>
        <p:spPr>
          <a:xfrm>
            <a:off x="1742308" y="2268728"/>
            <a:ext cx="2743200" cy="460268"/>
          </a:xfrm>
          <a:prstGeom prst="rect">
            <a:avLst/>
          </a:prstGeom>
          <a:solidFill>
            <a:srgbClr val="0000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C92A529-41A5-9FFF-6B61-B0AF6E3C7E48}"/>
              </a:ext>
            </a:extLst>
          </p:cNvPr>
          <p:cNvSpPr/>
          <p:nvPr/>
        </p:nvSpPr>
        <p:spPr>
          <a:xfrm>
            <a:off x="1742308" y="2912230"/>
            <a:ext cx="2743200" cy="460268"/>
          </a:xfrm>
          <a:prstGeom prst="rect">
            <a:avLst/>
          </a:prstGeom>
          <a:solidFill>
            <a:srgbClr val="0000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2F3C4AF-6B22-F74D-4F22-D2273DF9ABFA}"/>
              </a:ext>
            </a:extLst>
          </p:cNvPr>
          <p:cNvSpPr/>
          <p:nvPr/>
        </p:nvSpPr>
        <p:spPr>
          <a:xfrm>
            <a:off x="1760718" y="3557188"/>
            <a:ext cx="2743200" cy="460268"/>
          </a:xfrm>
          <a:prstGeom prst="rect">
            <a:avLst/>
          </a:prstGeom>
          <a:solidFill>
            <a:srgbClr val="00B05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DEE021-F8DC-65C3-3A18-216EDC58B1AF}"/>
              </a:ext>
            </a:extLst>
          </p:cNvPr>
          <p:cNvSpPr txBox="1"/>
          <p:nvPr/>
        </p:nvSpPr>
        <p:spPr>
          <a:xfrm>
            <a:off x="2078216" y="3586847"/>
            <a:ext cx="1296875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3BA42D-2E45-87AD-1D29-D882F70EC95B}"/>
              </a:ext>
            </a:extLst>
          </p:cNvPr>
          <p:cNvSpPr txBox="1"/>
          <p:nvPr/>
        </p:nvSpPr>
        <p:spPr>
          <a:xfrm>
            <a:off x="2073907" y="2298026"/>
            <a:ext cx="125391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7C65B67-FFC1-2CF1-5D1F-B5AFE0797C6A}"/>
              </a:ext>
            </a:extLst>
          </p:cNvPr>
          <p:cNvSpPr txBox="1"/>
          <p:nvPr/>
        </p:nvSpPr>
        <p:spPr>
          <a:xfrm>
            <a:off x="2075041" y="2949406"/>
            <a:ext cx="1143452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B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78526E-6A58-8566-E475-821257F0C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994" r="41525"/>
          <a:stretch/>
        </p:blipFill>
        <p:spPr>
          <a:xfrm>
            <a:off x="178819" y="563769"/>
            <a:ext cx="1213884" cy="54120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7D109A-3765-FED2-E3E3-2B2F704AE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834"/>
          <a:stretch/>
        </p:blipFill>
        <p:spPr>
          <a:xfrm flipH="1">
            <a:off x="10711005" y="580599"/>
            <a:ext cx="1252098" cy="539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8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1" grpId="0" animBg="1"/>
      <p:bldP spid="4" grpId="0" animBg="1"/>
      <p:bldP spid="26" grpId="0" animBg="1"/>
      <p:bldP spid="27" grpId="0"/>
      <p:bldP spid="33" grpId="0" animBg="1"/>
      <p:bldP spid="34" grpId="0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 animBg="1"/>
      <p:bldP spid="44" grpId="0" animBg="1"/>
      <p:bldP spid="45" grpId="0" animBg="1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04D1A7-31B6-C5D2-6DD0-FB5E4C629196}"/>
              </a:ext>
            </a:extLst>
          </p:cNvPr>
          <p:cNvSpPr/>
          <p:nvPr/>
        </p:nvSpPr>
        <p:spPr>
          <a:xfrm>
            <a:off x="905520" y="3313294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5DD961-5D3E-7E4A-60EE-36897A4F9AB7}"/>
              </a:ext>
            </a:extLst>
          </p:cNvPr>
          <p:cNvSpPr/>
          <p:nvPr/>
        </p:nvSpPr>
        <p:spPr>
          <a:xfrm>
            <a:off x="903802" y="2388345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2AE191-280F-C169-47F4-D313379CE31A}"/>
              </a:ext>
            </a:extLst>
          </p:cNvPr>
          <p:cNvSpPr/>
          <p:nvPr/>
        </p:nvSpPr>
        <p:spPr>
          <a:xfrm>
            <a:off x="905522" y="1452688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3825F7-966D-6EFD-01D4-7D3713C5AD2E}"/>
              </a:ext>
            </a:extLst>
          </p:cNvPr>
          <p:cNvSpPr/>
          <p:nvPr/>
        </p:nvSpPr>
        <p:spPr>
          <a:xfrm>
            <a:off x="904629" y="4238378"/>
            <a:ext cx="3152649" cy="625919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AC9D04-D89C-CE48-8B54-F5A6DCE4608C}"/>
              </a:ext>
            </a:extLst>
          </p:cNvPr>
          <p:cNvSpPr/>
          <p:nvPr/>
        </p:nvSpPr>
        <p:spPr>
          <a:xfrm>
            <a:off x="904024" y="5174039"/>
            <a:ext cx="3152649" cy="62591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094F3B1-31AD-C90B-C541-95E4FAD9CA33}"/>
              </a:ext>
            </a:extLst>
          </p:cNvPr>
          <p:cNvSpPr>
            <a:spLocks noChangeAspect="1"/>
          </p:cNvSpPr>
          <p:nvPr/>
        </p:nvSpPr>
        <p:spPr>
          <a:xfrm>
            <a:off x="1095035" y="67670"/>
            <a:ext cx="1203435" cy="1208689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A50CD2-76ED-1EC6-6975-586912CEDDB3}"/>
              </a:ext>
            </a:extLst>
          </p:cNvPr>
          <p:cNvSpPr txBox="1"/>
          <p:nvPr/>
        </p:nvSpPr>
        <p:spPr>
          <a:xfrm>
            <a:off x="4142992" y="966590"/>
            <a:ext cx="2549023" cy="70788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w/ Meters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7B64F-3ACA-77E6-EBDE-F1A7D99DBF98}"/>
              </a:ext>
            </a:extLst>
          </p:cNvPr>
          <p:cNvSpPr txBox="1"/>
          <p:nvPr/>
        </p:nvSpPr>
        <p:spPr>
          <a:xfrm>
            <a:off x="1411561" y="235338"/>
            <a:ext cx="777240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Submersible Motors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6B7785-4C9B-1742-7147-056826244C9A}"/>
              </a:ext>
            </a:extLst>
          </p:cNvPr>
          <p:cNvCxnSpPr>
            <a:cxnSpLocks/>
          </p:cNvCxnSpPr>
          <p:nvPr/>
        </p:nvCxnSpPr>
        <p:spPr>
          <a:xfrm>
            <a:off x="1502946" y="971770"/>
            <a:ext cx="761680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586ECBA-D617-55EA-8AEB-A26165F3772F}"/>
              </a:ext>
            </a:extLst>
          </p:cNvPr>
          <p:cNvSpPr txBox="1"/>
          <p:nvPr/>
        </p:nvSpPr>
        <p:spPr>
          <a:xfrm>
            <a:off x="903802" y="5229471"/>
            <a:ext cx="3152650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C1F04A-B0CE-1785-2E79-EBBA18B098E7}"/>
              </a:ext>
            </a:extLst>
          </p:cNvPr>
          <p:cNvCxnSpPr>
            <a:cxnSpLocks/>
          </p:cNvCxnSpPr>
          <p:nvPr/>
        </p:nvCxnSpPr>
        <p:spPr>
          <a:xfrm>
            <a:off x="4058171" y="1765648"/>
            <a:ext cx="5365198" cy="2206877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1B4FE5-4222-0698-1CD7-5295A491E6FA}"/>
              </a:ext>
            </a:extLst>
          </p:cNvPr>
          <p:cNvCxnSpPr>
            <a:cxnSpLocks/>
          </p:cNvCxnSpPr>
          <p:nvPr/>
        </p:nvCxnSpPr>
        <p:spPr>
          <a:xfrm>
            <a:off x="4056451" y="2701305"/>
            <a:ext cx="5336781" cy="1262155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4515A7-2546-DFB9-68E4-B7D7C15338DE}"/>
              </a:ext>
            </a:extLst>
          </p:cNvPr>
          <p:cNvCxnSpPr>
            <a:cxnSpLocks/>
          </p:cNvCxnSpPr>
          <p:nvPr/>
        </p:nvCxnSpPr>
        <p:spPr>
          <a:xfrm>
            <a:off x="4058169" y="3626254"/>
            <a:ext cx="5313606" cy="336628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574CA73-2A14-374C-5648-02A37B9A52AB}"/>
              </a:ext>
            </a:extLst>
          </p:cNvPr>
          <p:cNvCxnSpPr>
            <a:cxnSpLocks/>
          </p:cNvCxnSpPr>
          <p:nvPr/>
        </p:nvCxnSpPr>
        <p:spPr>
          <a:xfrm flipV="1">
            <a:off x="4057278" y="3970205"/>
            <a:ext cx="5335954" cy="581133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8BE314-C829-3C65-3420-4C8C01B2AB0E}"/>
              </a:ext>
            </a:extLst>
          </p:cNvPr>
          <p:cNvCxnSpPr>
            <a:cxnSpLocks/>
          </p:cNvCxnSpPr>
          <p:nvPr/>
        </p:nvCxnSpPr>
        <p:spPr>
          <a:xfrm flipV="1">
            <a:off x="4062879" y="3969627"/>
            <a:ext cx="5360490" cy="1521454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8AE389-E9B5-A79A-7DD9-06F76F2314FD}"/>
              </a:ext>
            </a:extLst>
          </p:cNvPr>
          <p:cNvCxnSpPr>
            <a:cxnSpLocks/>
          </p:cNvCxnSpPr>
          <p:nvPr/>
        </p:nvCxnSpPr>
        <p:spPr>
          <a:xfrm flipH="1" flipV="1">
            <a:off x="4084063" y="1778159"/>
            <a:ext cx="5365198" cy="2206877"/>
          </a:xfrm>
          <a:prstGeom prst="line">
            <a:avLst/>
          </a:prstGeom>
          <a:ln w="508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823CF8-D211-D3AC-B121-C02A1536F205}"/>
              </a:ext>
            </a:extLst>
          </p:cNvPr>
          <p:cNvCxnSpPr>
            <a:cxnSpLocks/>
          </p:cNvCxnSpPr>
          <p:nvPr/>
        </p:nvCxnSpPr>
        <p:spPr>
          <a:xfrm flipH="1" flipV="1">
            <a:off x="4082973" y="2706838"/>
            <a:ext cx="5336781" cy="1262155"/>
          </a:xfrm>
          <a:prstGeom prst="line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C21DF52-F2B0-E0F8-FBE0-BE591FDE7608}"/>
              </a:ext>
            </a:extLst>
          </p:cNvPr>
          <p:cNvSpPr/>
          <p:nvPr/>
        </p:nvSpPr>
        <p:spPr>
          <a:xfrm>
            <a:off x="914556" y="1459403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ED4BEB9-785F-4CAA-B8BE-A9D36C50A70C}"/>
              </a:ext>
            </a:extLst>
          </p:cNvPr>
          <p:cNvSpPr/>
          <p:nvPr/>
        </p:nvSpPr>
        <p:spPr>
          <a:xfrm>
            <a:off x="921312" y="2390898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0B1A7BA-1FF0-9604-B0F8-6C936BEAD9A5}"/>
              </a:ext>
            </a:extLst>
          </p:cNvPr>
          <p:cNvCxnSpPr>
            <a:cxnSpLocks/>
          </p:cNvCxnSpPr>
          <p:nvPr/>
        </p:nvCxnSpPr>
        <p:spPr>
          <a:xfrm flipH="1" flipV="1">
            <a:off x="4048484" y="3622885"/>
            <a:ext cx="5313606" cy="336628"/>
          </a:xfrm>
          <a:prstGeom prst="line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3765D0E-DFDE-E8A0-5CF5-3E311D59BE71}"/>
              </a:ext>
            </a:extLst>
          </p:cNvPr>
          <p:cNvSpPr/>
          <p:nvPr/>
        </p:nvSpPr>
        <p:spPr>
          <a:xfrm>
            <a:off x="914556" y="3310944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C3329-C77D-3A50-FC72-B8E3D4537DAD}"/>
              </a:ext>
            </a:extLst>
          </p:cNvPr>
          <p:cNvSpPr txBox="1"/>
          <p:nvPr/>
        </p:nvSpPr>
        <p:spPr>
          <a:xfrm>
            <a:off x="1779144" y="1504469"/>
            <a:ext cx="1321153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2E0B4-CF24-EBD0-1F95-FA4B0798A0EB}"/>
              </a:ext>
            </a:extLst>
          </p:cNvPr>
          <p:cNvSpPr txBox="1"/>
          <p:nvPr/>
        </p:nvSpPr>
        <p:spPr>
          <a:xfrm>
            <a:off x="876190" y="2435572"/>
            <a:ext cx="3152649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Winding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93EFB2-CAEF-170C-9D38-1EEAD3D19A3D}"/>
              </a:ext>
            </a:extLst>
          </p:cNvPr>
          <p:cNvSpPr txBox="1"/>
          <p:nvPr/>
        </p:nvSpPr>
        <p:spPr>
          <a:xfrm>
            <a:off x="1047212" y="3360471"/>
            <a:ext cx="2789967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9B5278-B193-8219-A698-70C34A4D68EB}"/>
              </a:ext>
            </a:extLst>
          </p:cNvPr>
          <p:cNvCxnSpPr>
            <a:cxnSpLocks/>
          </p:cNvCxnSpPr>
          <p:nvPr/>
        </p:nvCxnSpPr>
        <p:spPr>
          <a:xfrm flipH="1">
            <a:off x="3943396" y="3981431"/>
            <a:ext cx="5335954" cy="581133"/>
          </a:xfrm>
          <a:prstGeom prst="line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B51637-3FA0-70B3-1303-0281F3DDFA2E}"/>
              </a:ext>
            </a:extLst>
          </p:cNvPr>
          <p:cNvSpPr/>
          <p:nvPr/>
        </p:nvSpPr>
        <p:spPr>
          <a:xfrm>
            <a:off x="914556" y="4240931"/>
            <a:ext cx="3152649" cy="6259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7ABD49-73DD-FEB2-E030-473E355C3B12}"/>
              </a:ext>
            </a:extLst>
          </p:cNvPr>
          <p:cNvSpPr txBox="1"/>
          <p:nvPr/>
        </p:nvSpPr>
        <p:spPr>
          <a:xfrm>
            <a:off x="925337" y="4289130"/>
            <a:ext cx="3097984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Identification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76DA24F-0354-82E6-3598-3A9BBEA89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5172"/>
          <a:stretch/>
        </p:blipFill>
        <p:spPr>
          <a:xfrm>
            <a:off x="8127775" y="1276359"/>
            <a:ext cx="2626758" cy="45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1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3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ED99E39-0BAD-0E48-D537-0010C8C49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-20083"/>
            <a:ext cx="12192000" cy="593407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2080B1-5226-951A-0EDC-C5ED5628BBA8}"/>
              </a:ext>
            </a:extLst>
          </p:cNvPr>
          <p:cNvSpPr txBox="1"/>
          <p:nvPr/>
        </p:nvSpPr>
        <p:spPr>
          <a:xfrm>
            <a:off x="119269" y="3310671"/>
            <a:ext cx="2928731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Leads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529496-CF5E-A7F7-5702-6FEEAD3F80C0}"/>
              </a:ext>
            </a:extLst>
          </p:cNvPr>
          <p:cNvSpPr txBox="1"/>
          <p:nvPr/>
        </p:nvSpPr>
        <p:spPr>
          <a:xfrm>
            <a:off x="119270" y="2372312"/>
            <a:ext cx="2961862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Winding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0094B4-968F-0125-4345-7E3F908CEDD6}"/>
              </a:ext>
            </a:extLst>
          </p:cNvPr>
          <p:cNvSpPr txBox="1"/>
          <p:nvPr/>
        </p:nvSpPr>
        <p:spPr>
          <a:xfrm>
            <a:off x="119270" y="1448822"/>
            <a:ext cx="2988368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7E6814-7C4D-29B1-0B8A-85B64A8FAE06}"/>
              </a:ext>
            </a:extLst>
          </p:cNvPr>
          <p:cNvSpPr txBox="1"/>
          <p:nvPr/>
        </p:nvSpPr>
        <p:spPr>
          <a:xfrm>
            <a:off x="3018356" y="1460546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CB0A32-3F91-E8F4-6C84-DAC47B9BA65F}"/>
              </a:ext>
            </a:extLst>
          </p:cNvPr>
          <p:cNvSpPr txBox="1"/>
          <p:nvPr/>
        </p:nvSpPr>
        <p:spPr>
          <a:xfrm>
            <a:off x="3019973" y="2383340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D9E99B-045C-AC84-0748-0AF9AF423E1B}"/>
              </a:ext>
            </a:extLst>
          </p:cNvPr>
          <p:cNvSpPr txBox="1"/>
          <p:nvPr/>
        </p:nvSpPr>
        <p:spPr>
          <a:xfrm>
            <a:off x="3014356" y="3311334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CC0BEF-9994-DA44-EB3E-1ED7B0703850}"/>
              </a:ext>
            </a:extLst>
          </p:cNvPr>
          <p:cNvSpPr txBox="1"/>
          <p:nvPr/>
        </p:nvSpPr>
        <p:spPr>
          <a:xfrm>
            <a:off x="119270" y="4220487"/>
            <a:ext cx="3291352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Identification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0278F5-01C9-152C-D9E4-ABF6788C1F1D}"/>
              </a:ext>
            </a:extLst>
          </p:cNvPr>
          <p:cNvSpPr txBox="1"/>
          <p:nvPr/>
        </p:nvSpPr>
        <p:spPr>
          <a:xfrm>
            <a:off x="3011536" y="4239497"/>
            <a:ext cx="3162525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Lead to Lead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BBC850B-3659-5797-1AA2-1593C1BDC67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09822" y="1341980"/>
            <a:ext cx="1736793" cy="7315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8400DC2-73E7-38D4-CC0E-36B5F9A8877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09822" y="2265584"/>
            <a:ext cx="1736793" cy="7315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92011C7-5E28-7BAD-4F1C-CFBE77D22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09822" y="3200090"/>
            <a:ext cx="1736793" cy="7315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44D0A7F-A9E0-CF77-ED2E-D8E87F1DEB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09821" y="4124199"/>
            <a:ext cx="1736793" cy="73152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9162270-267E-F313-DD64-F4D9DAD7DAC4}"/>
              </a:ext>
            </a:extLst>
          </p:cNvPr>
          <p:cNvSpPr txBox="1"/>
          <p:nvPr/>
        </p:nvSpPr>
        <p:spPr>
          <a:xfrm>
            <a:off x="6394285" y="701932"/>
            <a:ext cx="10363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Arrow: Left 48">
            <a:extLst>
              <a:ext uri="{FF2B5EF4-FFF2-40B4-BE49-F238E27FC236}">
                <a16:creationId xmlns:a16="http://schemas.microsoft.com/office/drawing/2014/main" id="{187DAE60-A700-6C35-B44A-6B094C622BCA}"/>
              </a:ext>
            </a:extLst>
          </p:cNvPr>
          <p:cNvSpPr/>
          <p:nvPr/>
        </p:nvSpPr>
        <p:spPr>
          <a:xfrm flipH="1">
            <a:off x="6090824" y="1488698"/>
            <a:ext cx="296599" cy="411144"/>
          </a:xfrm>
          <a:prstGeom prst="leftArrow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sx="101000" sy="101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Left 49">
            <a:extLst>
              <a:ext uri="{FF2B5EF4-FFF2-40B4-BE49-F238E27FC236}">
                <a16:creationId xmlns:a16="http://schemas.microsoft.com/office/drawing/2014/main" id="{9555A09A-5E9A-EBAF-BC80-E5C4DF591CE5}"/>
              </a:ext>
            </a:extLst>
          </p:cNvPr>
          <p:cNvSpPr/>
          <p:nvPr/>
        </p:nvSpPr>
        <p:spPr>
          <a:xfrm flipH="1">
            <a:off x="6093796" y="2411492"/>
            <a:ext cx="296599" cy="411144"/>
          </a:xfrm>
          <a:prstGeom prst="leftArrow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sx="101000" sy="101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 50">
            <a:extLst>
              <a:ext uri="{FF2B5EF4-FFF2-40B4-BE49-F238E27FC236}">
                <a16:creationId xmlns:a16="http://schemas.microsoft.com/office/drawing/2014/main" id="{2D6104B4-FD16-18B8-5043-BD730FA3AF11}"/>
              </a:ext>
            </a:extLst>
          </p:cNvPr>
          <p:cNvSpPr/>
          <p:nvPr/>
        </p:nvSpPr>
        <p:spPr>
          <a:xfrm flipH="1">
            <a:off x="6093488" y="3333999"/>
            <a:ext cx="296599" cy="411144"/>
          </a:xfrm>
          <a:prstGeom prst="leftArrow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sx="101000" sy="101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Left 51">
            <a:extLst>
              <a:ext uri="{FF2B5EF4-FFF2-40B4-BE49-F238E27FC236}">
                <a16:creationId xmlns:a16="http://schemas.microsoft.com/office/drawing/2014/main" id="{199B3AE7-EC7B-8FDF-3428-68D786154BF1}"/>
              </a:ext>
            </a:extLst>
          </p:cNvPr>
          <p:cNvSpPr/>
          <p:nvPr/>
        </p:nvSpPr>
        <p:spPr>
          <a:xfrm flipH="1">
            <a:off x="6097686" y="4301786"/>
            <a:ext cx="296599" cy="411144"/>
          </a:xfrm>
          <a:prstGeom prst="leftArrow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sx="101000" sy="101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C56693C-09B9-6ADF-425F-C59B75D728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1" t="2373" r="4736" b="14525"/>
          <a:stretch/>
        </p:blipFill>
        <p:spPr>
          <a:xfrm>
            <a:off x="9121363" y="1314905"/>
            <a:ext cx="2883515" cy="354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9B4A678-C64C-5B94-D991-216FD8CB4A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7" t="49037" r="65710" b="47433"/>
          <a:stretch/>
        </p:blipFill>
        <p:spPr>
          <a:xfrm rot="20437025">
            <a:off x="9196633" y="2026259"/>
            <a:ext cx="2695230" cy="401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3175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867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8" grpId="0"/>
      <p:bldP spid="49" grpId="0" animBg="1"/>
      <p:bldP spid="50" grpId="0" animBg="1"/>
      <p:bldP spid="51" grpId="0" animBg="1"/>
      <p:bldP spid="5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Flint &amp; Walling">
      <a:dk1>
        <a:srgbClr val="00205B"/>
      </a:dk1>
      <a:lt1>
        <a:sysClr val="window" lastClr="FFFFFF"/>
      </a:lt1>
      <a:dk2>
        <a:srgbClr val="00205B"/>
      </a:dk2>
      <a:lt2>
        <a:srgbClr val="E7E6E6"/>
      </a:lt2>
      <a:accent1>
        <a:srgbClr val="BF0D3E"/>
      </a:accent1>
      <a:accent2>
        <a:srgbClr val="002060"/>
      </a:accent2>
      <a:accent3>
        <a:srgbClr val="A5A5A5"/>
      </a:accent3>
      <a:accent4>
        <a:srgbClr val="BD162C"/>
      </a:accent4>
      <a:accent5>
        <a:srgbClr val="5B9BD5"/>
      </a:accent5>
      <a:accent6>
        <a:srgbClr val="034A90"/>
      </a:accent6>
      <a:hlink>
        <a:srgbClr val="0563C1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15325</TotalTime>
  <Words>1099</Words>
  <Application>Microsoft Office PowerPoint</Application>
  <PresentationFormat>Widescreen</PresentationFormat>
  <Paragraphs>375</Paragraphs>
  <Slides>46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Arial Narrow</vt:lpstr>
      <vt:lpstr>Calibri</vt:lpstr>
      <vt:lpstr>Leelawadee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Rules &amp; Expectations</dc:title>
  <dc:creator>Kathryn Doehrmann</dc:creator>
  <cp:lastModifiedBy>Dan Painter</cp:lastModifiedBy>
  <cp:revision>434</cp:revision>
  <dcterms:created xsi:type="dcterms:W3CDTF">2019-09-13T13:28:12Z</dcterms:created>
  <dcterms:modified xsi:type="dcterms:W3CDTF">2025-06-19T13:29:39Z</dcterms:modified>
</cp:coreProperties>
</file>