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702" r:id="rId2"/>
    <p:sldId id="738" r:id="rId3"/>
    <p:sldId id="735" r:id="rId4"/>
    <p:sldId id="739" r:id="rId5"/>
    <p:sldId id="740" r:id="rId6"/>
    <p:sldId id="744" r:id="rId7"/>
    <p:sldId id="749" r:id="rId8"/>
    <p:sldId id="784" r:id="rId9"/>
    <p:sldId id="785" r:id="rId10"/>
    <p:sldId id="706" r:id="rId11"/>
    <p:sldId id="759" r:id="rId12"/>
    <p:sldId id="761" r:id="rId13"/>
    <p:sldId id="769" r:id="rId14"/>
    <p:sldId id="770" r:id="rId15"/>
    <p:sldId id="771" r:id="rId16"/>
    <p:sldId id="652" r:id="rId17"/>
    <p:sldId id="655" r:id="rId18"/>
    <p:sldId id="772" r:id="rId19"/>
    <p:sldId id="773" r:id="rId20"/>
    <p:sldId id="774" r:id="rId21"/>
    <p:sldId id="775" r:id="rId22"/>
    <p:sldId id="715" r:id="rId23"/>
    <p:sldId id="716" r:id="rId24"/>
    <p:sldId id="794" r:id="rId25"/>
    <p:sldId id="795" r:id="rId26"/>
    <p:sldId id="796" r:id="rId27"/>
    <p:sldId id="797" r:id="rId28"/>
    <p:sldId id="792" r:id="rId29"/>
    <p:sldId id="793" r:id="rId30"/>
    <p:sldId id="782" r:id="rId31"/>
    <p:sldId id="801" r:id="rId32"/>
    <p:sldId id="803" r:id="rId33"/>
    <p:sldId id="804" r:id="rId34"/>
    <p:sldId id="805" r:id="rId35"/>
    <p:sldId id="80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 Painter" initials="DP" lastIdx="1" clrIdx="0">
    <p:extLst>
      <p:ext uri="{19B8F6BF-5375-455C-9EA6-DF929625EA0E}">
        <p15:presenceInfo xmlns:p15="http://schemas.microsoft.com/office/powerpoint/2012/main" userId="S-1-5-21-1218194764-1606879998-587422444-15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000000"/>
    <a:srgbClr val="FFDDDD"/>
    <a:srgbClr val="FF0066"/>
    <a:srgbClr val="0099FF"/>
    <a:srgbClr val="FF33CC"/>
    <a:srgbClr val="336600"/>
    <a:srgbClr val="007600"/>
    <a:srgbClr val="007E00"/>
    <a:srgbClr val="008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238" autoAdjust="0"/>
    <p:restoredTop sz="94980" autoAdjust="0"/>
  </p:normalViewPr>
  <p:slideViewPr>
    <p:cSldViewPr snapToGrid="0">
      <p:cViewPr varScale="1">
        <p:scale>
          <a:sx n="90" d="100"/>
          <a:sy n="90" d="100"/>
        </p:scale>
        <p:origin x="72" y="15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2C157-2D01-4650-B84B-A62408AF608F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3CAAC-8AFE-464B-B24D-2B3A680A2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51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4EFB4-6C4D-67DD-9315-D53C28FC0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610CF-BA13-0124-A28C-805F7D6AB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4D48D-03C9-B717-9C8D-3A97461A1A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4E788-6DD2-F366-7F92-74675664C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75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92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95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38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70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85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10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51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63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24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21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08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89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964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25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359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10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0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51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72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7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64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772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040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800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216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354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126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A9B82-E63A-351E-0F07-3C172F11C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5EA286-E8E4-061D-2B4C-0E406F240C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3939E3-F751-21CF-D1D2-056393DE0F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576F3-51C3-2F6C-02C6-0AA8B869C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43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04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47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25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37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22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5A686-54DF-43B6-B4FE-8DE860737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27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17DC66-8994-41B7-8310-268A6C75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860" y="2692512"/>
            <a:ext cx="10394280" cy="897392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FF6A-56C8-4D05-B9C3-F89F6272B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222" l="8963" r="92519">
                        <a14:foregroundMark x1="8963" y1="67556" x2="8963" y2="67556"/>
                        <a14:foregroundMark x1="35852" y1="53556" x2="35852" y2="53556"/>
                        <a14:foregroundMark x1="31111" y1="57333" x2="31111" y2="57333"/>
                        <a14:foregroundMark x1="32889" y1="43778" x2="32889" y2="43778"/>
                        <a14:foregroundMark x1="30148" y1="62222" x2="30148" y2="62222"/>
                        <a14:foregroundMark x1="37111" y1="55556" x2="37111" y2="55556"/>
                        <a14:foregroundMark x1="38593" y1="42889" x2="38593" y2="42889"/>
                        <a14:foregroundMark x1="27111" y1="81778" x2="27111" y2="81778"/>
                        <a14:foregroundMark x1="36444" y1="85111" x2="36444" y2="85111"/>
                        <a14:foregroundMark x1="18889" y1="87556" x2="18889" y2="87556"/>
                        <a14:foregroundMark x1="22222" y1="87556" x2="22222" y2="87556"/>
                        <a14:foregroundMark x1="25037" y1="83111" x2="25037" y2="83111"/>
                        <a14:foregroundMark x1="26815" y1="84000" x2="26815" y2="84000"/>
                        <a14:foregroundMark x1="31185" y1="81111" x2="31185" y2="81111"/>
                        <a14:foregroundMark x1="42444" y1="89333" x2="42444" y2="89333"/>
                        <a14:foregroundMark x1="43259" y1="81333" x2="43259" y2="81333"/>
                        <a14:foregroundMark x1="44519" y1="90444" x2="44519" y2="90444"/>
                        <a14:foregroundMark x1="40000" y1="52667" x2="40000" y2="52667"/>
                        <a14:foregroundMark x1="39259" y1="56000" x2="41037" y2="53556"/>
                        <a14:foregroundMark x1="30667" y1="60444" x2="31630" y2="68667"/>
                        <a14:foregroundMark x1="36519" y1="67111" x2="36519" y2="67111"/>
                        <a14:foregroundMark x1="48593" y1="88444" x2="48593" y2="88444"/>
                        <a14:foregroundMark x1="50667" y1="84222" x2="50667" y2="84222"/>
                        <a14:foregroundMark x1="53481" y1="83556" x2="53481" y2="83556"/>
                        <a14:foregroundMark x1="56963" y1="85556" x2="56963" y2="85556"/>
                        <a14:foregroundMark x1="58593" y1="81111" x2="58593" y2="81111"/>
                        <a14:foregroundMark x1="62815" y1="84000" x2="62815" y2="84000"/>
                        <a14:foregroundMark x1="84296" y1="30444" x2="84296" y2="30444"/>
                        <a14:foregroundMark x1="80667" y1="28889" x2="80667" y2="28889"/>
                        <a14:foregroundMark x1="92519" y1="41778" x2="92519" y2="41778"/>
                        <a14:foregroundMark x1="67407" y1="67111" x2="67407" y2="67111"/>
                        <a14:foregroundMark x1="53704" y1="87778" x2="53704" y2="87778"/>
                        <a14:foregroundMark x1="53556" y1="82889" x2="53556" y2="82889"/>
                        <a14:foregroundMark x1="53556" y1="83333" x2="53556" y2="83333"/>
                        <a14:foregroundMark x1="53556" y1="84444" x2="53556" y2="84444"/>
                        <a14:foregroundMark x1="20444" y1="86000" x2="20444" y2="86000"/>
                        <a14:backgroundMark x1="36444" y1="89333" x2="36444" y2="89333"/>
                        <a14:backgroundMark x1="36519" y1="82222" x2="36519" y2="82222"/>
                        <a14:backgroundMark x1="48074" y1="86444" x2="48074" y2="86444"/>
                        <a14:backgroundMark x1="28667" y1="86889" x2="28667" y2="86889"/>
                        <a14:backgroundMark x1="53259" y1="83556" x2="53259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514351"/>
            <a:ext cx="2114551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1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F770C4-117C-4073-AA84-4BDF4FDB6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" b="7702"/>
          <a:stretch/>
        </p:blipFill>
        <p:spPr>
          <a:xfrm>
            <a:off x="0" y="-1"/>
            <a:ext cx="12258675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F11E-7454-499C-82B9-19C8C991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A8BD24-16BD-4B34-911C-5485E049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6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9A5765-84C8-4714-BDD8-99927BDD6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2" y="5920085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42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DCBABC-3CDD-4EB4-A3D3-D5B67D111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7723" r="-1" b="7855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F11E-7454-499C-82B9-19C8C991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A8BD24-16BD-4B34-911C-5485E049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6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2CE97-A716-40F4-885A-EB2A91994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2" y="5940729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9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6575195"/>
            <a:ext cx="12192000" cy="282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71E08-195F-44A2-92C4-59152FA5E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22417" y="1344244"/>
            <a:ext cx="6547166" cy="41695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FB20A4-1732-4B48-86EE-CE9EFCB763A7}"/>
              </a:ext>
            </a:extLst>
          </p:cNvPr>
          <p:cNvSpPr/>
          <p:nvPr userDrawn="1"/>
        </p:nvSpPr>
        <p:spPr>
          <a:xfrm>
            <a:off x="0" y="1"/>
            <a:ext cx="12192000" cy="282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6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CCC9F-8A4B-46B2-8EF9-C38AD277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7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02234A-3270-48F9-A378-9214F3A0E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27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17DC66-8994-41B7-8310-268A6C75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0A233-2B9C-42A2-9DA8-EAB5497CC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6754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FF6A-56C8-4D05-B9C3-F89F6272B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444" l="7852" r="93037">
                        <a14:foregroundMark x1="38593" y1="54222" x2="38593" y2="54222"/>
                        <a14:foregroundMark x1="37481" y1="58444" x2="37481" y2="58444"/>
                        <a14:foregroundMark x1="37481" y1="55333" x2="37481" y2="55333"/>
                        <a14:foregroundMark x1="30148" y1="62667" x2="30148" y2="62667"/>
                        <a14:foregroundMark x1="31926" y1="64667" x2="31926" y2="64667"/>
                        <a14:foregroundMark x1="31185" y1="68889" x2="31185" y2="68889"/>
                        <a14:foregroundMark x1="30148" y1="60444" x2="30148" y2="60444"/>
                        <a14:foregroundMark x1="30148" y1="58444" x2="30148" y2="58444"/>
                        <a14:foregroundMark x1="32963" y1="48000" x2="32963" y2="48000"/>
                        <a14:foregroundMark x1="38148" y1="44667" x2="38148" y2="44667"/>
                        <a14:foregroundMark x1="36667" y1="66889" x2="36667" y2="66889"/>
                        <a14:foregroundMark x1="22000" y1="84000" x2="22000" y2="84000"/>
                        <a14:foregroundMark x1="19259" y1="85778" x2="19259" y2="85778"/>
                        <a14:foregroundMark x1="22148" y1="89111" x2="22148" y2="89111"/>
                        <a14:foregroundMark x1="20444" y1="85333" x2="20444" y2="85333"/>
                        <a14:foregroundMark x1="25185" y1="86667" x2="25185" y2="86667"/>
                        <a14:foregroundMark x1="26519" y1="83111" x2="26519" y2="83111"/>
                        <a14:foregroundMark x1="31333" y1="83556" x2="31333" y2="83556"/>
                        <a14:foregroundMark x1="40296" y1="55111" x2="40296" y2="55111"/>
                        <a14:foregroundMark x1="36667" y1="84444" x2="36667" y2="84444"/>
                        <a14:foregroundMark x1="41481" y1="85333" x2="41481" y2="85333"/>
                        <a14:foregroundMark x1="46741" y1="88667" x2="46741" y2="88667"/>
                        <a14:foregroundMark x1="50963" y1="89111" x2="50963" y2="89111"/>
                        <a14:foregroundMark x1="53852" y1="83556" x2="53852" y2="83556"/>
                        <a14:foregroundMark x1="56741" y1="83556" x2="56741" y2="83556"/>
                        <a14:foregroundMark x1="59333" y1="83111" x2="59333" y2="83111"/>
                        <a14:foregroundMark x1="63259" y1="80444" x2="63259" y2="80444"/>
                        <a14:foregroundMark x1="67926" y1="67333" x2="67926" y2="67333"/>
                        <a14:foregroundMark x1="93185" y1="41333" x2="93185" y2="41333"/>
                        <a14:foregroundMark x1="87407" y1="30444" x2="87407" y2="30444"/>
                        <a14:foregroundMark x1="92074" y1="21556" x2="92074" y2="21556"/>
                        <a14:foregroundMark x1="36815" y1="79556" x2="36815" y2="79556"/>
                        <a14:foregroundMark x1="7852" y1="68889" x2="7852" y2="68889"/>
                        <a14:foregroundMark x1="62963" y1="41111" x2="62963" y2="41111"/>
                        <a14:foregroundMark x1="43852" y1="85333" x2="43852" y2="85333"/>
                        <a14:foregroundMark x1="44667" y1="92444" x2="44667" y2="92444"/>
                        <a14:foregroundMark x1="30222" y1="62000" x2="30222" y2="62000"/>
                        <a14:foregroundMark x1="40370" y1="56667" x2="40370" y2="56667"/>
                        <a14:foregroundMark x1="80593" y1="31556" x2="80593" y2="31556"/>
                        <a14:foregroundMark x1="67556" y1="67111" x2="67556" y2="67111"/>
                        <a14:backgroundMark x1="36667" y1="87556" x2="36667" y2="87556"/>
                        <a14:backgroundMark x1="36815" y1="81333" x2="36815" y2="81333"/>
                        <a14:backgroundMark x1="48148" y1="85333" x2="48148" y2="8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54" y="4161657"/>
            <a:ext cx="2867892" cy="9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3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850"/>
          </a:xfrm>
        </p:spPr>
        <p:txBody>
          <a:bodyPr/>
          <a:lstStyle>
            <a:lvl1pPr algn="ctr"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4527"/>
            <a:ext cx="10515600" cy="4128878"/>
          </a:xfrm>
        </p:spPr>
        <p:txBody>
          <a:bodyPr/>
          <a:lstStyle>
            <a:lvl1pPr marL="457200" indent="-4572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800100" indent="-3429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257300" indent="-3429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57350" indent="-28575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114550" indent="-28575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5920085"/>
            <a:ext cx="12192000" cy="937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EE0C9-5AB0-4DA8-8587-5EBAB62E9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6020604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1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6000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971"/>
            <a:ext cx="10515600" cy="40944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5920085"/>
            <a:ext cx="12192000" cy="9379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EE0C9-5AB0-4DA8-8587-5EBAB62E9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6020604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7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106"/>
            <a:ext cx="10515600" cy="12239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1177"/>
            <a:ext cx="10515600" cy="40944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1C0E5F-D115-42EE-98FC-F4C7F38B389B}"/>
              </a:ext>
            </a:extLst>
          </p:cNvPr>
          <p:cNvGrpSpPr/>
          <p:nvPr userDrawn="1"/>
        </p:nvGrpSpPr>
        <p:grpSpPr>
          <a:xfrm>
            <a:off x="0" y="6486126"/>
            <a:ext cx="12192000" cy="371874"/>
            <a:chOff x="0" y="6486126"/>
            <a:chExt cx="12192000" cy="371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645CA4-C89A-44AA-98A6-85ECC9532FF9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C2BAD5-C3AD-4E6B-81BC-5B5E1D6E0447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77A76C-F5DA-463A-8CDE-5F635BF4A57A}"/>
              </a:ext>
            </a:extLst>
          </p:cNvPr>
          <p:cNvGrpSpPr/>
          <p:nvPr userDrawn="1"/>
        </p:nvGrpSpPr>
        <p:grpSpPr>
          <a:xfrm flipV="1">
            <a:off x="0" y="0"/>
            <a:ext cx="12192000" cy="371874"/>
            <a:chOff x="0" y="6486126"/>
            <a:chExt cx="12192000" cy="37187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68E645-4B49-45BC-AA6B-FD918038B2A6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3E7E1B-144F-439C-B763-DE5E7802165F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947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18EE-F92D-4EEC-BC7B-564BB3496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464"/>
            <a:ext cx="10515600" cy="10382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C490CF-23CF-42D7-A78E-DAAA15BE9046}"/>
              </a:ext>
            </a:extLst>
          </p:cNvPr>
          <p:cNvCxnSpPr>
            <a:cxnSpLocks/>
          </p:cNvCxnSpPr>
          <p:nvPr userDrawn="1"/>
        </p:nvCxnSpPr>
        <p:spPr>
          <a:xfrm>
            <a:off x="5953125" y="1838324"/>
            <a:ext cx="0" cy="4400551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16426904-15FA-4799-81BE-D9BB0EC20B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9351" y="1804985"/>
            <a:ext cx="5124449" cy="4400551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DD53A0-FE16-4260-B816-81449D7674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975" y="1804986"/>
            <a:ext cx="4800600" cy="443389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FB20CF-42F3-4828-ACD5-B5A937A47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222" l="8963" r="92519">
                        <a14:foregroundMark x1="8963" y1="67556" x2="8963" y2="67556"/>
                        <a14:foregroundMark x1="35852" y1="53556" x2="35852" y2="53556"/>
                        <a14:foregroundMark x1="31111" y1="57333" x2="31111" y2="57333"/>
                        <a14:foregroundMark x1="32889" y1="43778" x2="32889" y2="43778"/>
                        <a14:foregroundMark x1="30148" y1="62222" x2="30148" y2="62222"/>
                        <a14:foregroundMark x1="37111" y1="55556" x2="37111" y2="55556"/>
                        <a14:foregroundMark x1="38593" y1="42889" x2="38593" y2="42889"/>
                        <a14:foregroundMark x1="27111" y1="81778" x2="27111" y2="81778"/>
                        <a14:foregroundMark x1="36444" y1="85111" x2="36444" y2="85111"/>
                        <a14:foregroundMark x1="18889" y1="87556" x2="18889" y2="87556"/>
                        <a14:foregroundMark x1="22222" y1="87556" x2="22222" y2="87556"/>
                        <a14:foregroundMark x1="25037" y1="83111" x2="25037" y2="83111"/>
                        <a14:foregroundMark x1="26815" y1="84000" x2="26815" y2="84000"/>
                        <a14:foregroundMark x1="31185" y1="81111" x2="31185" y2="81111"/>
                        <a14:foregroundMark x1="42444" y1="89333" x2="42444" y2="89333"/>
                        <a14:foregroundMark x1="43259" y1="81333" x2="43259" y2="81333"/>
                        <a14:foregroundMark x1="44519" y1="90444" x2="44519" y2="90444"/>
                        <a14:foregroundMark x1="40000" y1="52667" x2="40000" y2="52667"/>
                        <a14:foregroundMark x1="39259" y1="56000" x2="41037" y2="53556"/>
                        <a14:foregroundMark x1="30667" y1="60444" x2="31630" y2="68667"/>
                        <a14:foregroundMark x1="36519" y1="67111" x2="36519" y2="67111"/>
                        <a14:foregroundMark x1="48593" y1="88444" x2="48593" y2="88444"/>
                        <a14:foregroundMark x1="50667" y1="84222" x2="50667" y2="84222"/>
                        <a14:foregroundMark x1="53481" y1="83556" x2="53481" y2="83556"/>
                        <a14:foregroundMark x1="56963" y1="85556" x2="56963" y2="85556"/>
                        <a14:foregroundMark x1="58593" y1="81111" x2="58593" y2="81111"/>
                        <a14:foregroundMark x1="62815" y1="84000" x2="62815" y2="84000"/>
                        <a14:foregroundMark x1="84296" y1="30444" x2="84296" y2="30444"/>
                        <a14:foregroundMark x1="80667" y1="28889" x2="80667" y2="28889"/>
                        <a14:foregroundMark x1="92519" y1="41778" x2="92519" y2="41778"/>
                        <a14:foregroundMark x1="67407" y1="67111" x2="67407" y2="67111"/>
                        <a14:foregroundMark x1="53704" y1="87778" x2="53704" y2="87778"/>
                        <a14:foregroundMark x1="53556" y1="82889" x2="53556" y2="82889"/>
                        <a14:foregroundMark x1="53556" y1="83333" x2="53556" y2="83333"/>
                        <a14:foregroundMark x1="53556" y1="84444" x2="53556" y2="84444"/>
                        <a14:foregroundMark x1="20444" y1="86000" x2="20444" y2="86000"/>
                        <a14:backgroundMark x1="36444" y1="89333" x2="36444" y2="89333"/>
                        <a14:backgroundMark x1="36519" y1="82222" x2="36519" y2="82222"/>
                        <a14:backgroundMark x1="48074" y1="86444" x2="48074" y2="86444"/>
                        <a14:backgroundMark x1="28667" y1="86889" x2="28667" y2="86889"/>
                        <a14:backgroundMark x1="53259" y1="83556" x2="53259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3" y="5614788"/>
            <a:ext cx="2114551" cy="7048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9C3929-D700-42FB-A7E7-6A257F9889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10506075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2BC1CE-A8B0-488A-AFFF-21571EEAC57F}"/>
              </a:ext>
            </a:extLst>
          </p:cNvPr>
          <p:cNvGrpSpPr/>
          <p:nvPr userDrawn="1"/>
        </p:nvGrpSpPr>
        <p:grpSpPr>
          <a:xfrm>
            <a:off x="0" y="-38495"/>
            <a:ext cx="12192000" cy="371874"/>
            <a:chOff x="0" y="6486126"/>
            <a:chExt cx="12192000" cy="37187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E4BB42-E14A-429C-A598-8C2CC8E5EF25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747A85-01EF-47F0-943C-BB09D85E1C23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38BF90-3D1A-4FD8-8788-E15D3732595E}"/>
              </a:ext>
            </a:extLst>
          </p:cNvPr>
          <p:cNvGrpSpPr/>
          <p:nvPr userDrawn="1"/>
        </p:nvGrpSpPr>
        <p:grpSpPr>
          <a:xfrm flipV="1">
            <a:off x="0" y="6486126"/>
            <a:ext cx="12192000" cy="371874"/>
            <a:chOff x="0" y="6486126"/>
            <a:chExt cx="12192000" cy="37187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60A672-095F-4B36-A67A-AFDD5C449643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5EAEC98-8A43-480E-9A2F-F1014983C1D3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3242CC-24B6-463A-95BF-4594167B784D}"/>
              </a:ext>
            </a:extLst>
          </p:cNvPr>
          <p:cNvGrpSpPr/>
          <p:nvPr userDrawn="1"/>
        </p:nvGrpSpPr>
        <p:grpSpPr>
          <a:xfrm rot="5400000" flipV="1">
            <a:off x="-2890838" y="3223817"/>
            <a:ext cx="6152749" cy="371874"/>
            <a:chOff x="0" y="6486126"/>
            <a:chExt cx="12192000" cy="37187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76AE894-E862-4363-AB93-38E1A2094797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C4A5603-8579-4C37-97CD-C1FC1BEE9170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941EA5-3AD7-4653-87D7-0FD5650F82BA}"/>
              </a:ext>
            </a:extLst>
          </p:cNvPr>
          <p:cNvGrpSpPr/>
          <p:nvPr userDrawn="1"/>
        </p:nvGrpSpPr>
        <p:grpSpPr>
          <a:xfrm rot="16200000" flipH="1" flipV="1">
            <a:off x="8930089" y="3213747"/>
            <a:ext cx="6152749" cy="371874"/>
            <a:chOff x="0" y="6486126"/>
            <a:chExt cx="12192000" cy="37187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647089-EFEB-4E60-951B-8B45C6AD8016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97CA71-B30B-410F-A208-70CF4CB6F007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311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c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E70E0D-D428-4DB6-B89A-99C0BFFFEB3D}"/>
              </a:ext>
            </a:extLst>
          </p:cNvPr>
          <p:cNvSpPr/>
          <p:nvPr userDrawn="1"/>
        </p:nvSpPr>
        <p:spPr>
          <a:xfrm>
            <a:off x="-83976" y="0"/>
            <a:ext cx="12275976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F7D7C9-8E5E-454C-8EBC-0BA6A439D9FE}"/>
              </a:ext>
            </a:extLst>
          </p:cNvPr>
          <p:cNvSpPr/>
          <p:nvPr userDrawn="1"/>
        </p:nvSpPr>
        <p:spPr>
          <a:xfrm>
            <a:off x="-2881602" y="-373224"/>
            <a:ext cx="7501812" cy="7231224"/>
          </a:xfrm>
          <a:prstGeom prst="ellipse">
            <a:avLst/>
          </a:prstGeom>
          <a:solidFill>
            <a:schemeClr val="accent6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6BDEE-AE31-40F3-924A-46BB9BD6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4" y="421108"/>
            <a:ext cx="3192624" cy="52239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AC9B62-9098-444A-8946-3B86531EA342}"/>
              </a:ext>
            </a:extLst>
          </p:cNvPr>
          <p:cNvSpPr/>
          <p:nvPr userDrawn="1"/>
        </p:nvSpPr>
        <p:spPr>
          <a:xfrm>
            <a:off x="3916544" y="1142934"/>
            <a:ext cx="2198118" cy="39702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3A23F2-6972-4218-91A6-4C88637728D8}"/>
              </a:ext>
            </a:extLst>
          </p:cNvPr>
          <p:cNvSpPr/>
          <p:nvPr userDrawn="1"/>
        </p:nvSpPr>
        <p:spPr>
          <a:xfrm>
            <a:off x="6760849" y="1142934"/>
            <a:ext cx="2198118" cy="3970240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4A257F-87D6-44C9-A57C-BC66C724997F}"/>
              </a:ext>
            </a:extLst>
          </p:cNvPr>
          <p:cNvSpPr/>
          <p:nvPr userDrawn="1"/>
        </p:nvSpPr>
        <p:spPr>
          <a:xfrm>
            <a:off x="9509450" y="1142934"/>
            <a:ext cx="2189582" cy="39702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7788D24-7C17-4529-AB76-C95C14A8C0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49597" y="1194319"/>
            <a:ext cx="2132012" cy="391885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FB4A7B19-6981-4805-89AF-355D5B5115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67107" y="1194318"/>
            <a:ext cx="2191859" cy="391885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E7C55ECB-0F45-493E-873A-19776981C0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538235" y="1194319"/>
            <a:ext cx="2132012" cy="391885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B28161-D15F-4037-BF03-5EAF9E7C1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555" y="5762968"/>
            <a:ext cx="1969477" cy="656493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C6FA0AA8-3948-4CF0-A458-7F138942C7EF}"/>
              </a:ext>
            </a:extLst>
          </p:cNvPr>
          <p:cNvSpPr/>
          <p:nvPr userDrawn="1"/>
        </p:nvSpPr>
        <p:spPr>
          <a:xfrm>
            <a:off x="6196304" y="2979754"/>
            <a:ext cx="402773" cy="34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4B18CF5-2C7D-43D6-AA58-6B3BDD8F0B36}"/>
              </a:ext>
            </a:extLst>
          </p:cNvPr>
          <p:cNvSpPr/>
          <p:nvPr userDrawn="1"/>
        </p:nvSpPr>
        <p:spPr>
          <a:xfrm>
            <a:off x="9028942" y="2986282"/>
            <a:ext cx="402773" cy="34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7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52FB9A-5B2B-4504-B8C3-C7243592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3F90-5832-4AD4-9F8E-C87EEF38E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7C6BE-840C-4F57-81B9-40A77D0BE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2952D-B046-407F-8784-415CFF0A7002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0BEDB-A147-424E-8729-F3CB0914A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F3A42-C9D7-49EB-B9D5-9E5C22362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46A0F-D856-4859-A8F4-5B7202E89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68" r:id="rId3"/>
    <p:sldLayoutId id="2147483649" r:id="rId4"/>
    <p:sldLayoutId id="2147483650" r:id="rId5"/>
    <p:sldLayoutId id="2147483662" r:id="rId6"/>
    <p:sldLayoutId id="2147483664" r:id="rId7"/>
    <p:sldLayoutId id="2147483663" r:id="rId8"/>
    <p:sldLayoutId id="2147483667" r:id="rId9"/>
    <p:sldLayoutId id="2147483665" r:id="rId10"/>
    <p:sldLayoutId id="214748366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8.png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6.pn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59A14-45D5-62C0-D0C6-A40895EE0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1281BA-A041-6952-7855-1026FA83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39" y="76853"/>
            <a:ext cx="10414309" cy="584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A0A88A-EA81-88E1-C992-24DC72BFAC1D}"/>
              </a:ext>
            </a:extLst>
          </p:cNvPr>
          <p:cNvSpPr txBox="1"/>
          <p:nvPr/>
        </p:nvSpPr>
        <p:spPr>
          <a:xfrm>
            <a:off x="11843" y="2955544"/>
            <a:ext cx="1218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House of Resistance - Subs</a:t>
            </a:r>
          </a:p>
        </p:txBody>
      </p:sp>
    </p:spTree>
    <p:extLst>
      <p:ext uri="{BB962C8B-B14F-4D97-AF65-F5344CB8AC3E}">
        <p14:creationId xmlns:p14="http://schemas.microsoft.com/office/powerpoint/2010/main" val="2847488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78113B-293B-EC21-16EE-62B57EA4BC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37" y="118183"/>
            <a:ext cx="12171363" cy="58151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A28212B-4B03-1335-30E4-822EC8A0AEED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64E234-9DEE-7857-5B24-AABC7E01143D}"/>
              </a:ext>
            </a:extLst>
          </p:cNvPr>
          <p:cNvSpPr txBox="1"/>
          <p:nvPr/>
        </p:nvSpPr>
        <p:spPr>
          <a:xfrm>
            <a:off x="2828638" y="223470"/>
            <a:ext cx="2896996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few things before </a:t>
            </a:r>
            <a:r>
              <a:rPr lang="en-US" sz="32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Pumping Level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BAE3D9-AA9D-2F23-345A-5886BB5FB961}"/>
              </a:ext>
            </a:extLst>
          </p:cNvPr>
          <p:cNvSpPr txBox="1"/>
          <p:nvPr/>
        </p:nvSpPr>
        <p:spPr>
          <a:xfrm>
            <a:off x="6389721" y="216196"/>
            <a:ext cx="4403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well records / logs will include such information as…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9932F10-5674-DFB0-9823-21D60DD9AEEF}"/>
              </a:ext>
            </a:extLst>
          </p:cNvPr>
          <p:cNvSpPr txBox="1"/>
          <p:nvPr/>
        </p:nvSpPr>
        <p:spPr>
          <a:xfrm>
            <a:off x="6170885" y="1106662"/>
            <a:ext cx="2774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◦ Well location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F9C05E4-B777-F363-08E0-DD28B796CCE7}"/>
              </a:ext>
            </a:extLst>
          </p:cNvPr>
          <p:cNvSpPr txBox="1"/>
          <p:nvPr/>
        </p:nvSpPr>
        <p:spPr>
          <a:xfrm>
            <a:off x="6166237" y="2304889"/>
            <a:ext cx="2501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◦ Well Depth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632F4E-63F7-A4F4-EE5E-427BEC5A63ED}"/>
              </a:ext>
            </a:extLst>
          </p:cNvPr>
          <p:cNvSpPr txBox="1"/>
          <p:nvPr/>
        </p:nvSpPr>
        <p:spPr>
          <a:xfrm>
            <a:off x="6166239" y="1705109"/>
            <a:ext cx="2774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◦ Well Diameter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3381DC5-8E53-5B3B-E5DA-D11A7865D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900158" y="2908661"/>
            <a:ext cx="502921" cy="58438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19B6E84-7217-5F8F-3EE6-688F4108DE86}"/>
              </a:ext>
            </a:extLst>
          </p:cNvPr>
          <p:cNvSpPr txBox="1"/>
          <p:nvPr/>
        </p:nvSpPr>
        <p:spPr>
          <a:xfrm>
            <a:off x="6173281" y="2909988"/>
            <a:ext cx="3880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◦ Geologic formations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C9A74BB-24BE-1D48-C4B6-A12200C76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3640" y="3429805"/>
            <a:ext cx="599439" cy="58438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A9A43F9-6468-A191-694A-401E7CC40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3640" y="3922182"/>
            <a:ext cx="608030" cy="62752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6E08B08-1793-C990-1D1A-F5153120F61C}"/>
              </a:ext>
            </a:extLst>
          </p:cNvPr>
          <p:cNvSpPr txBox="1"/>
          <p:nvPr/>
        </p:nvSpPr>
        <p:spPr>
          <a:xfrm>
            <a:off x="6180197" y="3503673"/>
            <a:ext cx="4463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◦ Well Yield  (gpm or gph)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38EA97-BCDC-631C-4ECA-447CD5D4299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5067" y="5034688"/>
            <a:ext cx="5891990" cy="126971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A007F43-3295-E03D-EDCA-93A70935251A}"/>
              </a:ext>
            </a:extLst>
          </p:cNvPr>
          <p:cNvSpPr txBox="1"/>
          <p:nvPr/>
        </p:nvSpPr>
        <p:spPr>
          <a:xfrm>
            <a:off x="6177585" y="4099523"/>
            <a:ext cx="3494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◦ Static Water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E0B835-1F2B-6776-E606-3AC3C6A14D40}"/>
              </a:ext>
            </a:extLst>
          </p:cNvPr>
          <p:cNvCxnSpPr/>
          <p:nvPr/>
        </p:nvCxnSpPr>
        <p:spPr>
          <a:xfrm>
            <a:off x="6506975" y="4549707"/>
            <a:ext cx="3108960" cy="0"/>
          </a:xfrm>
          <a:prstGeom prst="line">
            <a:avLst/>
          </a:prstGeom>
          <a:ln w="381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6123DC-8043-A21E-E20A-6C9414BB64FB}"/>
              </a:ext>
            </a:extLst>
          </p:cNvPr>
          <p:cNvCxnSpPr>
            <a:cxnSpLocks/>
          </p:cNvCxnSpPr>
          <p:nvPr/>
        </p:nvCxnSpPr>
        <p:spPr>
          <a:xfrm>
            <a:off x="8414272" y="4021084"/>
            <a:ext cx="2079108" cy="0"/>
          </a:xfrm>
          <a:prstGeom prst="line">
            <a:avLst/>
          </a:prstGeom>
          <a:ln w="381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8EE59BF-5DBF-5964-6AB3-D90002671483}"/>
              </a:ext>
            </a:extLst>
          </p:cNvPr>
          <p:cNvCxnSpPr>
            <a:cxnSpLocks/>
          </p:cNvCxnSpPr>
          <p:nvPr/>
        </p:nvCxnSpPr>
        <p:spPr>
          <a:xfrm>
            <a:off x="2943102" y="1005567"/>
            <a:ext cx="2743200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2D6391E-DF76-0016-DFFD-B271DBF2B57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83" y="399495"/>
            <a:ext cx="6233773" cy="55969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3854EB-0536-1910-6FED-49EF04063914}"/>
              </a:ext>
            </a:extLst>
          </p:cNvPr>
          <p:cNvSpPr txBox="1"/>
          <p:nvPr/>
        </p:nvSpPr>
        <p:spPr>
          <a:xfrm>
            <a:off x="1058551" y="989360"/>
            <a:ext cx="73875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2041D-B932-11B1-C19C-5EF62F702ECE}"/>
              </a:ext>
            </a:extLst>
          </p:cNvPr>
          <p:cNvSpPr txBox="1"/>
          <p:nvPr/>
        </p:nvSpPr>
        <p:spPr>
          <a:xfrm>
            <a:off x="1081662" y="2235186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76806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6" grpId="0"/>
      <p:bldP spid="48" grpId="0"/>
      <p:bldP spid="49" grpId="0"/>
      <p:bldP spid="50" grpId="0"/>
      <p:bldP spid="52" grpId="0"/>
      <p:bldP spid="51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3D836DB6-F717-A474-E6BE-4D78831E13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37" y="101741"/>
            <a:ext cx="12171363" cy="58051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E15193-5702-55EC-CC69-2C4460585CB4}"/>
              </a:ext>
            </a:extLst>
          </p:cNvPr>
          <p:cNvSpPr txBox="1"/>
          <p:nvPr/>
        </p:nvSpPr>
        <p:spPr>
          <a:xfrm>
            <a:off x="6806335" y="-8146"/>
            <a:ext cx="3565797" cy="1446550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 from the surface to water level in well, under non-pumping, undisturbed conditions.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F432B2-D51F-ACE0-EB90-4E4C4BD4E42F}"/>
              </a:ext>
            </a:extLst>
          </p:cNvPr>
          <p:cNvCxnSpPr/>
          <p:nvPr/>
        </p:nvCxnSpPr>
        <p:spPr>
          <a:xfrm flipH="1">
            <a:off x="5974560" y="3192082"/>
            <a:ext cx="5394960" cy="0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tailEnd type="none"/>
          </a:ln>
          <a:effectLst>
            <a:outerShdw blurRad="63500" dist="38100" dir="2700000" sx="102000" sy="102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0A28212B-4B03-1335-30E4-822EC8A0AEED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12F4B6-1742-8B22-104E-0173CCF329DF}"/>
              </a:ext>
            </a:extLst>
          </p:cNvPr>
          <p:cNvSpPr/>
          <p:nvPr/>
        </p:nvSpPr>
        <p:spPr>
          <a:xfrm>
            <a:off x="8923626" y="3215305"/>
            <a:ext cx="203399" cy="21662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117B59-52CA-C185-3E73-99FDBBF7BCDB}"/>
              </a:ext>
            </a:extLst>
          </p:cNvPr>
          <p:cNvCxnSpPr>
            <a:cxnSpLocks/>
          </p:cNvCxnSpPr>
          <p:nvPr/>
        </p:nvCxnSpPr>
        <p:spPr>
          <a:xfrm>
            <a:off x="9668664" y="1594008"/>
            <a:ext cx="0" cy="15544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outerShdw blurRad="63500" dist="38100" dir="2700000" sx="102000" sy="102000" algn="tl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87BE40E7-8AA7-B0F7-45FB-9BF642DDE0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8680" y="1681514"/>
            <a:ext cx="161776" cy="139127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505922A-7ABC-281E-1EBF-2E421D76CC61}"/>
              </a:ext>
            </a:extLst>
          </p:cNvPr>
          <p:cNvCxnSpPr/>
          <p:nvPr/>
        </p:nvCxnSpPr>
        <p:spPr>
          <a:xfrm flipH="1">
            <a:off x="9107040" y="1536151"/>
            <a:ext cx="2286000" cy="0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tailEnd type="none"/>
          </a:ln>
          <a:effectLst>
            <a:outerShdw blurRad="63500" dist="38100" dir="2700000" sx="102000" sy="102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F7D97A5-8F2E-6DEE-925D-D6B55F1A149C}"/>
              </a:ext>
            </a:extLst>
          </p:cNvPr>
          <p:cNvCxnSpPr>
            <a:cxnSpLocks/>
          </p:cNvCxnSpPr>
          <p:nvPr/>
        </p:nvCxnSpPr>
        <p:spPr>
          <a:xfrm flipH="1" flipV="1">
            <a:off x="8483098" y="1531599"/>
            <a:ext cx="410423" cy="4552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tailEnd type="none"/>
          </a:ln>
          <a:effectLst>
            <a:outerShdw blurRad="63500" dist="38100" dir="2700000" sx="102000" sy="102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264E234-9DEE-7857-5B24-AABC7E01143D}"/>
              </a:ext>
            </a:extLst>
          </p:cNvPr>
          <p:cNvSpPr txBox="1"/>
          <p:nvPr/>
        </p:nvSpPr>
        <p:spPr>
          <a:xfrm>
            <a:off x="2690413" y="308530"/>
            <a:ext cx="36300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Static Water Level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2D30DE0-B0C6-9C3E-81E0-C1BE231D018E}"/>
              </a:ext>
            </a:extLst>
          </p:cNvPr>
          <p:cNvCxnSpPr>
            <a:cxnSpLocks/>
          </p:cNvCxnSpPr>
          <p:nvPr/>
        </p:nvCxnSpPr>
        <p:spPr>
          <a:xfrm>
            <a:off x="2822594" y="844027"/>
            <a:ext cx="3273406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97A695C-BDFB-269D-4235-D67CA855E1A5}"/>
              </a:ext>
            </a:extLst>
          </p:cNvPr>
          <p:cNvSpPr txBox="1"/>
          <p:nvPr/>
        </p:nvSpPr>
        <p:spPr>
          <a:xfrm>
            <a:off x="6759571" y="3756493"/>
            <a:ext cx="4903467" cy="461665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if less than 25 feet         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Shallow Well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2B88B5F-E49A-3BEE-95BA-372B4EFC2935}"/>
              </a:ext>
            </a:extLst>
          </p:cNvPr>
          <p:cNvSpPr txBox="1"/>
          <p:nvPr/>
        </p:nvSpPr>
        <p:spPr>
          <a:xfrm>
            <a:off x="6655895" y="4224842"/>
            <a:ext cx="4732796" cy="461665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if more than 25 feet         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Deep Well  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B4E381-99E3-81C9-99B1-19B4B1A8501F}"/>
              </a:ext>
            </a:extLst>
          </p:cNvPr>
          <p:cNvSpPr txBox="1"/>
          <p:nvPr/>
        </p:nvSpPr>
        <p:spPr>
          <a:xfrm>
            <a:off x="9209989" y="1210151"/>
            <a:ext cx="1066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865558-1CB0-8A3D-C4F1-8319A094055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83" y="399495"/>
            <a:ext cx="6233773" cy="5596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A9E7C7-8F46-EFF1-6EE0-79524FBF538C}"/>
              </a:ext>
            </a:extLst>
          </p:cNvPr>
          <p:cNvSpPr txBox="1"/>
          <p:nvPr/>
        </p:nvSpPr>
        <p:spPr>
          <a:xfrm>
            <a:off x="1058551" y="989360"/>
            <a:ext cx="73875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6D558-78ED-7D90-53EA-D7F95C211D68}"/>
              </a:ext>
            </a:extLst>
          </p:cNvPr>
          <p:cNvSpPr txBox="1"/>
          <p:nvPr/>
        </p:nvSpPr>
        <p:spPr>
          <a:xfrm>
            <a:off x="1081662" y="2235186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6FE4E0-00DD-DFC8-04F1-77F535E76074}"/>
              </a:ext>
            </a:extLst>
          </p:cNvPr>
          <p:cNvSpPr txBox="1"/>
          <p:nvPr/>
        </p:nvSpPr>
        <p:spPr>
          <a:xfrm>
            <a:off x="6338096" y="2873446"/>
            <a:ext cx="3328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Static Water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85425F-924B-C076-72F5-65622E7A9959}"/>
              </a:ext>
            </a:extLst>
          </p:cNvPr>
          <p:cNvSpPr txBox="1"/>
          <p:nvPr/>
        </p:nvSpPr>
        <p:spPr>
          <a:xfrm>
            <a:off x="9710037" y="2051957"/>
            <a:ext cx="793671" cy="461665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(ft.)</a:t>
            </a:r>
          </a:p>
        </p:txBody>
      </p:sp>
    </p:spTree>
    <p:extLst>
      <p:ext uri="{BB962C8B-B14F-4D97-AF65-F5344CB8AC3E}">
        <p14:creationId xmlns:p14="http://schemas.microsoft.com/office/powerpoint/2010/main" val="152423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59" grpId="0"/>
      <p:bldP spid="60" grpId="0"/>
      <p:bldP spid="61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3D836DB6-F717-A474-E6BE-4D78831E13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37" y="111677"/>
            <a:ext cx="12171363" cy="58051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A0F464-52AE-470B-77B2-7D948D009D79}"/>
              </a:ext>
            </a:extLst>
          </p:cNvPr>
          <p:cNvSpPr txBox="1"/>
          <p:nvPr/>
        </p:nvSpPr>
        <p:spPr>
          <a:xfrm>
            <a:off x="6338095" y="2873446"/>
            <a:ext cx="5488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Static Water Level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A28212B-4B03-1335-30E4-822EC8A0AEED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12F4B6-1742-8B22-104E-0173CCF329DF}"/>
              </a:ext>
            </a:extLst>
          </p:cNvPr>
          <p:cNvSpPr/>
          <p:nvPr/>
        </p:nvSpPr>
        <p:spPr>
          <a:xfrm>
            <a:off x="8926457" y="3226143"/>
            <a:ext cx="203399" cy="14730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7BE40E7-8AA7-B0F7-45FB-9BF642DDE0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8680" y="1681514"/>
            <a:ext cx="161776" cy="139127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505922A-7ABC-281E-1EBF-2E421D76CC61}"/>
              </a:ext>
            </a:extLst>
          </p:cNvPr>
          <p:cNvCxnSpPr/>
          <p:nvPr/>
        </p:nvCxnSpPr>
        <p:spPr>
          <a:xfrm flipH="1">
            <a:off x="9107040" y="1536151"/>
            <a:ext cx="2286000" cy="0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tailEnd type="none"/>
          </a:ln>
          <a:effectLst>
            <a:outerShdw blurRad="63500" dist="38100" dir="2700000" sx="102000" sy="102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F7D97A5-8F2E-6DEE-925D-D6B55F1A149C}"/>
              </a:ext>
            </a:extLst>
          </p:cNvPr>
          <p:cNvCxnSpPr>
            <a:cxnSpLocks/>
          </p:cNvCxnSpPr>
          <p:nvPr/>
        </p:nvCxnSpPr>
        <p:spPr>
          <a:xfrm flipH="1" flipV="1">
            <a:off x="8483098" y="1531599"/>
            <a:ext cx="410423" cy="4552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tailEnd type="none"/>
          </a:ln>
          <a:effectLst>
            <a:outerShdw blurRad="63500" dist="38100" dir="2700000" sx="102000" sy="102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264E234-9DEE-7857-5B24-AABC7E01143D}"/>
              </a:ext>
            </a:extLst>
          </p:cNvPr>
          <p:cNvSpPr txBox="1"/>
          <p:nvPr/>
        </p:nvSpPr>
        <p:spPr>
          <a:xfrm>
            <a:off x="2690413" y="308530"/>
            <a:ext cx="36300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Static Water Level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2D30DE0-B0C6-9C3E-81E0-C1BE231D018E}"/>
              </a:ext>
            </a:extLst>
          </p:cNvPr>
          <p:cNvCxnSpPr>
            <a:cxnSpLocks/>
          </p:cNvCxnSpPr>
          <p:nvPr/>
        </p:nvCxnSpPr>
        <p:spPr>
          <a:xfrm flipV="1">
            <a:off x="2822594" y="824696"/>
            <a:ext cx="3273406" cy="19331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1DB4E381-99E3-81C9-99B1-19B4B1A8501F}"/>
              </a:ext>
            </a:extLst>
          </p:cNvPr>
          <p:cNvSpPr txBox="1"/>
          <p:nvPr/>
        </p:nvSpPr>
        <p:spPr>
          <a:xfrm>
            <a:off x="9209989" y="1210151"/>
            <a:ext cx="1066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F9E036-B6A5-6EBF-C130-CBEE7FA67D1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9168" y="5917648"/>
            <a:ext cx="218417" cy="127707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C5E9DA-E990-3D6B-86B6-554AEF29853B}"/>
              </a:ext>
            </a:extLst>
          </p:cNvPr>
          <p:cNvCxnSpPr/>
          <p:nvPr/>
        </p:nvCxnSpPr>
        <p:spPr>
          <a:xfrm>
            <a:off x="9230456" y="1755157"/>
            <a:ext cx="1005840" cy="0"/>
          </a:xfrm>
          <a:prstGeom prst="line">
            <a:avLst/>
          </a:prstGeom>
          <a:ln w="53975">
            <a:solidFill>
              <a:schemeClr val="tx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6144C8-B094-8FC8-6D6D-385C40C17011}"/>
              </a:ext>
            </a:extLst>
          </p:cNvPr>
          <p:cNvCxnSpPr>
            <a:cxnSpLocks/>
          </p:cNvCxnSpPr>
          <p:nvPr/>
        </p:nvCxnSpPr>
        <p:spPr>
          <a:xfrm flipV="1">
            <a:off x="10221485" y="1459118"/>
            <a:ext cx="430108" cy="309352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A57470-5464-D409-1824-5F94318CB635}"/>
              </a:ext>
            </a:extLst>
          </p:cNvPr>
          <p:cNvCxnSpPr>
            <a:cxnSpLocks/>
          </p:cNvCxnSpPr>
          <p:nvPr/>
        </p:nvCxnSpPr>
        <p:spPr>
          <a:xfrm flipV="1">
            <a:off x="10169931" y="1354761"/>
            <a:ext cx="159871" cy="110813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E02ED4-D9BB-F907-F21F-6FDE11592004}"/>
              </a:ext>
            </a:extLst>
          </p:cNvPr>
          <p:cNvCxnSpPr>
            <a:cxnSpLocks/>
          </p:cNvCxnSpPr>
          <p:nvPr/>
        </p:nvCxnSpPr>
        <p:spPr>
          <a:xfrm flipV="1">
            <a:off x="11811837" y="1151619"/>
            <a:ext cx="430108" cy="309352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1359CAB-CD50-5045-D5D3-4770C6200D1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48236" y="979067"/>
            <a:ext cx="267078" cy="48053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405DC3-2FB9-011D-87C4-8DED664D286F}"/>
              </a:ext>
            </a:extLst>
          </p:cNvPr>
          <p:cNvCxnSpPr>
            <a:cxnSpLocks/>
          </p:cNvCxnSpPr>
          <p:nvPr/>
        </p:nvCxnSpPr>
        <p:spPr>
          <a:xfrm>
            <a:off x="10162914" y="1459601"/>
            <a:ext cx="491505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313E3E-2D7B-81DA-F4F8-6D453ED5AD62}"/>
              </a:ext>
            </a:extLst>
          </p:cNvPr>
          <p:cNvCxnSpPr>
            <a:cxnSpLocks/>
          </p:cNvCxnSpPr>
          <p:nvPr/>
        </p:nvCxnSpPr>
        <p:spPr>
          <a:xfrm>
            <a:off x="10637543" y="1459118"/>
            <a:ext cx="1188720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3EFA718-2604-A1C6-B818-688B299DF538}"/>
              </a:ext>
            </a:extLst>
          </p:cNvPr>
          <p:cNvSpPr txBox="1"/>
          <p:nvPr/>
        </p:nvSpPr>
        <p:spPr>
          <a:xfrm>
            <a:off x="2744949" y="309378"/>
            <a:ext cx="28904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Drawdown (ft.)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E4B84C-96AD-8953-2F8C-88D3A6F8E954}"/>
              </a:ext>
            </a:extLst>
          </p:cNvPr>
          <p:cNvCxnSpPr>
            <a:cxnSpLocks/>
          </p:cNvCxnSpPr>
          <p:nvPr/>
        </p:nvCxnSpPr>
        <p:spPr>
          <a:xfrm>
            <a:off x="2822594" y="826326"/>
            <a:ext cx="2758317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E17FF5D-B32F-376D-9EAA-BCCA9EC9683B}"/>
              </a:ext>
            </a:extLst>
          </p:cNvPr>
          <p:cNvSpPr txBox="1"/>
          <p:nvPr/>
        </p:nvSpPr>
        <p:spPr>
          <a:xfrm>
            <a:off x="6912205" y="4105702"/>
            <a:ext cx="1499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Drawdown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FB93F3-0748-367A-D1E8-3058CCB4C4BD}"/>
              </a:ext>
            </a:extLst>
          </p:cNvPr>
          <p:cNvSpPr/>
          <p:nvPr/>
        </p:nvSpPr>
        <p:spPr>
          <a:xfrm>
            <a:off x="8921716" y="3821006"/>
            <a:ext cx="203399" cy="14730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DA3422-431B-531F-75F4-896E610E40E6}"/>
              </a:ext>
            </a:extLst>
          </p:cNvPr>
          <p:cNvSpPr/>
          <p:nvPr/>
        </p:nvSpPr>
        <p:spPr>
          <a:xfrm>
            <a:off x="8986146" y="1705184"/>
            <a:ext cx="84155" cy="424390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098184F-5305-B2F0-5137-42D7BE9A9946}"/>
              </a:ext>
            </a:extLst>
          </p:cNvPr>
          <p:cNvCxnSpPr/>
          <p:nvPr/>
        </p:nvCxnSpPr>
        <p:spPr>
          <a:xfrm flipH="1">
            <a:off x="5938875" y="4713897"/>
            <a:ext cx="5394960" cy="0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tailEnd type="none"/>
          </a:ln>
          <a:effectLst>
            <a:outerShdw blurRad="63500" dist="38100" dir="2700000" sx="102000" sy="102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F432B2-D51F-ACE0-EB90-4E4C4BD4E42F}"/>
              </a:ext>
            </a:extLst>
          </p:cNvPr>
          <p:cNvCxnSpPr/>
          <p:nvPr/>
        </p:nvCxnSpPr>
        <p:spPr>
          <a:xfrm flipH="1">
            <a:off x="5974560" y="3192082"/>
            <a:ext cx="5394960" cy="0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tailEnd type="none"/>
          </a:ln>
          <a:effectLst>
            <a:outerShdw blurRad="63500" dist="38100" dir="2700000" sx="102000" sy="102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48351E8-8E3A-02A5-3E20-50D02F47524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83" y="399495"/>
            <a:ext cx="6233773" cy="5596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2411F9-EA21-D419-FB08-82472FB77868}"/>
              </a:ext>
            </a:extLst>
          </p:cNvPr>
          <p:cNvSpPr txBox="1"/>
          <p:nvPr/>
        </p:nvSpPr>
        <p:spPr>
          <a:xfrm>
            <a:off x="1058551" y="989360"/>
            <a:ext cx="73875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73225D-9B53-C5F7-A799-73D443E54DCC}"/>
              </a:ext>
            </a:extLst>
          </p:cNvPr>
          <p:cNvSpPr txBox="1"/>
          <p:nvPr/>
        </p:nvSpPr>
        <p:spPr>
          <a:xfrm>
            <a:off x="1081662" y="2235186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3C0B3A-3D33-EE58-1A30-DD3429F56E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65" r="823" b="8937"/>
          <a:stretch/>
        </p:blipFill>
        <p:spPr>
          <a:xfrm>
            <a:off x="6284417" y="5152816"/>
            <a:ext cx="5353535" cy="64701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A8865C-980A-1992-A52D-AACE935B556C}"/>
              </a:ext>
            </a:extLst>
          </p:cNvPr>
          <p:cNvSpPr txBox="1"/>
          <p:nvPr/>
        </p:nvSpPr>
        <p:spPr>
          <a:xfrm>
            <a:off x="5938875" y="153212"/>
            <a:ext cx="4433258" cy="1107996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 from the surface to water level in well while the pump is running. </a:t>
            </a:r>
          </a:p>
        </p:txBody>
      </p:sp>
    </p:spTree>
    <p:extLst>
      <p:ext uri="{BB962C8B-B14F-4D97-AF65-F5344CB8AC3E}">
        <p14:creationId xmlns:p14="http://schemas.microsoft.com/office/powerpoint/2010/main" val="382860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2" grpId="0" animBg="1"/>
      <p:bldP spid="31" grpId="0"/>
      <p:bldP spid="2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3D836DB6-F717-A474-E6BE-4D78831E13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37" y="154207"/>
            <a:ext cx="12171363" cy="5805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D1FCEB-980A-FE2E-C8E2-CA18479C980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83" y="399495"/>
            <a:ext cx="6233773" cy="559692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A28212B-4B03-1335-30E4-822EC8A0AEED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7BE40E7-8AA7-B0F7-45FB-9BF642DDE0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8680" y="1681514"/>
            <a:ext cx="161776" cy="139127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505922A-7ABC-281E-1EBF-2E421D76CC61}"/>
              </a:ext>
            </a:extLst>
          </p:cNvPr>
          <p:cNvCxnSpPr/>
          <p:nvPr/>
        </p:nvCxnSpPr>
        <p:spPr>
          <a:xfrm flipH="1">
            <a:off x="9107040" y="1536151"/>
            <a:ext cx="2286000" cy="0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tailEnd type="none"/>
          </a:ln>
          <a:effectLst>
            <a:outerShdw blurRad="63500" dist="38100" dir="2700000" sx="102000" sy="102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F7D97A5-8F2E-6DEE-925D-D6B55F1A149C}"/>
              </a:ext>
            </a:extLst>
          </p:cNvPr>
          <p:cNvCxnSpPr>
            <a:cxnSpLocks/>
          </p:cNvCxnSpPr>
          <p:nvPr/>
        </p:nvCxnSpPr>
        <p:spPr>
          <a:xfrm flipH="1" flipV="1">
            <a:off x="8483098" y="1531599"/>
            <a:ext cx="410423" cy="4552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tailEnd type="none"/>
          </a:ln>
          <a:effectLst>
            <a:outerShdw blurRad="63500" dist="38100" dir="2700000" sx="102000" sy="102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1DB4E381-99E3-81C9-99B1-19B4B1A8501F}"/>
              </a:ext>
            </a:extLst>
          </p:cNvPr>
          <p:cNvSpPr txBox="1"/>
          <p:nvPr/>
        </p:nvSpPr>
        <p:spPr>
          <a:xfrm>
            <a:off x="9209989" y="1210151"/>
            <a:ext cx="1066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C5E9DA-E990-3D6B-86B6-554AEF29853B}"/>
              </a:ext>
            </a:extLst>
          </p:cNvPr>
          <p:cNvCxnSpPr/>
          <p:nvPr/>
        </p:nvCxnSpPr>
        <p:spPr>
          <a:xfrm>
            <a:off x="9230456" y="1755157"/>
            <a:ext cx="1005840" cy="0"/>
          </a:xfrm>
          <a:prstGeom prst="line">
            <a:avLst/>
          </a:prstGeom>
          <a:ln w="53975">
            <a:solidFill>
              <a:schemeClr val="tx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6144C8-B094-8FC8-6D6D-385C40C17011}"/>
              </a:ext>
            </a:extLst>
          </p:cNvPr>
          <p:cNvCxnSpPr>
            <a:cxnSpLocks/>
          </p:cNvCxnSpPr>
          <p:nvPr/>
        </p:nvCxnSpPr>
        <p:spPr>
          <a:xfrm flipV="1">
            <a:off x="10221485" y="1459118"/>
            <a:ext cx="430108" cy="309352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A57470-5464-D409-1824-5F94318CB635}"/>
              </a:ext>
            </a:extLst>
          </p:cNvPr>
          <p:cNvCxnSpPr>
            <a:cxnSpLocks/>
          </p:cNvCxnSpPr>
          <p:nvPr/>
        </p:nvCxnSpPr>
        <p:spPr>
          <a:xfrm flipV="1">
            <a:off x="10169931" y="1354761"/>
            <a:ext cx="159871" cy="110813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E02ED4-D9BB-F907-F21F-6FDE11592004}"/>
              </a:ext>
            </a:extLst>
          </p:cNvPr>
          <p:cNvCxnSpPr>
            <a:cxnSpLocks/>
          </p:cNvCxnSpPr>
          <p:nvPr/>
        </p:nvCxnSpPr>
        <p:spPr>
          <a:xfrm flipV="1">
            <a:off x="11811837" y="1151619"/>
            <a:ext cx="430108" cy="309352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1359CAB-CD50-5045-D5D3-4770C6200D1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48236" y="979067"/>
            <a:ext cx="267078" cy="48053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405DC3-2FB9-011D-87C4-8DED664D286F}"/>
              </a:ext>
            </a:extLst>
          </p:cNvPr>
          <p:cNvCxnSpPr>
            <a:cxnSpLocks/>
          </p:cNvCxnSpPr>
          <p:nvPr/>
        </p:nvCxnSpPr>
        <p:spPr>
          <a:xfrm>
            <a:off x="10162914" y="1459601"/>
            <a:ext cx="491505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313E3E-2D7B-81DA-F4F8-6D453ED5AD62}"/>
              </a:ext>
            </a:extLst>
          </p:cNvPr>
          <p:cNvCxnSpPr>
            <a:cxnSpLocks/>
          </p:cNvCxnSpPr>
          <p:nvPr/>
        </p:nvCxnSpPr>
        <p:spPr>
          <a:xfrm>
            <a:off x="10637543" y="1459118"/>
            <a:ext cx="1188720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D1745CC-F71B-DDAE-EBE4-F6D3E223C6E6}"/>
              </a:ext>
            </a:extLst>
          </p:cNvPr>
          <p:cNvSpPr txBox="1"/>
          <p:nvPr/>
        </p:nvSpPr>
        <p:spPr>
          <a:xfrm>
            <a:off x="6639750" y="4845675"/>
            <a:ext cx="1959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Pumping Level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094BA3-4D6E-954C-E180-BA37400940BF}"/>
              </a:ext>
            </a:extLst>
          </p:cNvPr>
          <p:cNvSpPr/>
          <p:nvPr/>
        </p:nvSpPr>
        <p:spPr>
          <a:xfrm>
            <a:off x="8929501" y="3827136"/>
            <a:ext cx="203399" cy="12201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DA3422-431B-531F-75F4-896E610E40E6}"/>
              </a:ext>
            </a:extLst>
          </p:cNvPr>
          <p:cNvSpPr/>
          <p:nvPr/>
        </p:nvSpPr>
        <p:spPr>
          <a:xfrm>
            <a:off x="8986146" y="1705184"/>
            <a:ext cx="84155" cy="424390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67893-0AE4-56C7-2E02-E4CC325C0E3C}"/>
              </a:ext>
            </a:extLst>
          </p:cNvPr>
          <p:cNvSpPr txBox="1"/>
          <p:nvPr/>
        </p:nvSpPr>
        <p:spPr>
          <a:xfrm>
            <a:off x="2920473" y="210490"/>
            <a:ext cx="59730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Pumping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D58EBD-5F7E-D750-744F-41B9C2E4C7E2}"/>
              </a:ext>
            </a:extLst>
          </p:cNvPr>
          <p:cNvCxnSpPr>
            <a:cxnSpLocks/>
          </p:cNvCxnSpPr>
          <p:nvPr/>
        </p:nvCxnSpPr>
        <p:spPr>
          <a:xfrm>
            <a:off x="3003518" y="737186"/>
            <a:ext cx="280185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B9914E-8FA3-ED4E-0B83-A9493E0B65FA}"/>
              </a:ext>
            </a:extLst>
          </p:cNvPr>
          <p:cNvCxnSpPr/>
          <p:nvPr/>
        </p:nvCxnSpPr>
        <p:spPr>
          <a:xfrm flipH="1">
            <a:off x="6019663" y="5209877"/>
            <a:ext cx="5394960" cy="0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tailEnd type="none"/>
          </a:ln>
          <a:effectLst>
            <a:outerShdw blurRad="63500" dist="38100" dir="2700000" sx="102000" sy="102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5A8FB14-DA32-9804-ABF5-EDD84F2EBDD6}"/>
              </a:ext>
            </a:extLst>
          </p:cNvPr>
          <p:cNvSpPr txBox="1"/>
          <p:nvPr/>
        </p:nvSpPr>
        <p:spPr>
          <a:xfrm>
            <a:off x="9909419" y="4392026"/>
            <a:ext cx="233252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Where the pump will set.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C90DCE0-6BC4-0B3F-65A2-3051CE03DF70}"/>
              </a:ext>
            </a:extLst>
          </p:cNvPr>
          <p:cNvCxnSpPr>
            <a:cxnSpLocks/>
          </p:cNvCxnSpPr>
          <p:nvPr/>
        </p:nvCxnSpPr>
        <p:spPr>
          <a:xfrm flipV="1">
            <a:off x="9734415" y="1577868"/>
            <a:ext cx="0" cy="356616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  <a:effectLst>
            <a:outerShdw blurRad="76200" dist="38100" dir="2700000" sx="102000" sy="102000" algn="tl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6F73F38-C1D2-9B04-BB9D-47784D997687}"/>
              </a:ext>
            </a:extLst>
          </p:cNvPr>
          <p:cNvSpPr txBox="1"/>
          <p:nvPr/>
        </p:nvSpPr>
        <p:spPr>
          <a:xfrm>
            <a:off x="1084368" y="4475488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FBEEFA-8992-D97B-EA49-8ED79C10634E}"/>
              </a:ext>
            </a:extLst>
          </p:cNvPr>
          <p:cNvSpPr txBox="1"/>
          <p:nvPr/>
        </p:nvSpPr>
        <p:spPr>
          <a:xfrm>
            <a:off x="1058551" y="989360"/>
            <a:ext cx="73875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C6516D-9A9F-EC65-07AF-3EC9CEF964F1}"/>
              </a:ext>
            </a:extLst>
          </p:cNvPr>
          <p:cNvSpPr txBox="1"/>
          <p:nvPr/>
        </p:nvSpPr>
        <p:spPr>
          <a:xfrm>
            <a:off x="1081662" y="2235186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5D66DB-E290-65EF-381C-2C39B3E6F4BE}"/>
              </a:ext>
            </a:extLst>
          </p:cNvPr>
          <p:cNvSpPr txBox="1"/>
          <p:nvPr/>
        </p:nvSpPr>
        <p:spPr>
          <a:xfrm>
            <a:off x="10864315" y="4702638"/>
            <a:ext cx="793671" cy="461665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(ft.)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077C18-3859-4934-4F48-A6B0801F28E5}"/>
              </a:ext>
            </a:extLst>
          </p:cNvPr>
          <p:cNvSpPr txBox="1"/>
          <p:nvPr/>
        </p:nvSpPr>
        <p:spPr>
          <a:xfrm>
            <a:off x="4934220" y="712561"/>
            <a:ext cx="4082187" cy="76944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a portion of the “</a:t>
            </a:r>
            <a:r>
              <a:rPr lang="en-US" sz="2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resistance”</a:t>
            </a:r>
            <a:r>
              <a:rPr 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that the pump must overcome.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F9E036-B6A5-6EBF-C130-CBEE7FA67D1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9168" y="4694902"/>
            <a:ext cx="218417" cy="127707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DCF5A80-7263-5F39-6EFB-B94985373C38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2256386" y="4874776"/>
            <a:ext cx="6662782" cy="4586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03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6" grpId="0"/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ED890B-51BF-45D1-CC45-39ADCB8041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483" b="3304"/>
          <a:stretch/>
        </p:blipFill>
        <p:spPr>
          <a:xfrm>
            <a:off x="-68239" y="-17584"/>
            <a:ext cx="12275553" cy="5966673"/>
          </a:xfrm>
          <a:prstGeom prst="rect">
            <a:avLst/>
          </a:prstGeom>
        </p:spPr>
      </p:pic>
      <p:pic>
        <p:nvPicPr>
          <p:cNvPr id="46" name="Picture 6" descr="Free Water Sprinkler Cliparts, Download Free Water Sprinkler Cliparts png  images, Free ClipArts on Clipart Library">
            <a:extLst>
              <a:ext uri="{FF2B5EF4-FFF2-40B4-BE49-F238E27FC236}">
                <a16:creationId xmlns:a16="http://schemas.microsoft.com/office/drawing/2014/main" id="{2CF7BEC2-3EC1-1DBE-BBD4-5C87299C7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" t="26061" r="2538"/>
          <a:stretch/>
        </p:blipFill>
        <p:spPr bwMode="auto">
          <a:xfrm>
            <a:off x="10944745" y="44797"/>
            <a:ext cx="316603" cy="24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9F10700-F510-7680-1B87-D1B79A4005BD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B08F34-E7E3-284F-9261-17E13A69F1EF}"/>
              </a:ext>
            </a:extLst>
          </p:cNvPr>
          <p:cNvCxnSpPr>
            <a:cxnSpLocks/>
          </p:cNvCxnSpPr>
          <p:nvPr/>
        </p:nvCxnSpPr>
        <p:spPr>
          <a:xfrm>
            <a:off x="2865295" y="824696"/>
            <a:ext cx="2447170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D7B7F2F-10A8-3765-A506-0567635681EC}"/>
              </a:ext>
            </a:extLst>
          </p:cNvPr>
          <p:cNvSpPr txBox="1"/>
          <p:nvPr/>
        </p:nvSpPr>
        <p:spPr>
          <a:xfrm>
            <a:off x="2787650" y="307748"/>
            <a:ext cx="41792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Elevation (ft.)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D6A705-8629-9D04-EFCD-CB357825CF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687" y="355638"/>
            <a:ext cx="6177110" cy="556122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7BE40E7-8AA7-B0F7-45FB-9BF642DDE08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8680" y="1681514"/>
            <a:ext cx="161776" cy="139127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505922A-7ABC-281E-1EBF-2E421D76CC61}"/>
              </a:ext>
            </a:extLst>
          </p:cNvPr>
          <p:cNvCxnSpPr/>
          <p:nvPr/>
        </p:nvCxnSpPr>
        <p:spPr>
          <a:xfrm flipH="1">
            <a:off x="9107040" y="1536151"/>
            <a:ext cx="2286000" cy="0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tailEnd type="none"/>
          </a:ln>
          <a:effectLst>
            <a:outerShdw blurRad="63500" dist="38100" dir="2700000" sx="102000" sy="102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F7D97A5-8F2E-6DEE-925D-D6B55F1A149C}"/>
              </a:ext>
            </a:extLst>
          </p:cNvPr>
          <p:cNvCxnSpPr>
            <a:cxnSpLocks/>
          </p:cNvCxnSpPr>
          <p:nvPr/>
        </p:nvCxnSpPr>
        <p:spPr>
          <a:xfrm flipH="1" flipV="1">
            <a:off x="8483098" y="1531599"/>
            <a:ext cx="410423" cy="4552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tailEnd type="none"/>
          </a:ln>
          <a:effectLst>
            <a:outerShdw blurRad="63500" dist="38100" dir="2700000" sx="102000" sy="102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1DB4E381-99E3-81C9-99B1-19B4B1A8501F}"/>
              </a:ext>
            </a:extLst>
          </p:cNvPr>
          <p:cNvSpPr txBox="1"/>
          <p:nvPr/>
        </p:nvSpPr>
        <p:spPr>
          <a:xfrm>
            <a:off x="9209989" y="1210151"/>
            <a:ext cx="1066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F9E036-B6A5-6EBF-C130-CBEE7FA67D1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9168" y="5917648"/>
            <a:ext cx="218417" cy="12770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359CAB-CD50-5045-D5D3-4770C6200D1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48236" y="979067"/>
            <a:ext cx="267078" cy="48053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2094BA3-4D6E-954C-E180-BA37400940BF}"/>
              </a:ext>
            </a:extLst>
          </p:cNvPr>
          <p:cNvSpPr/>
          <p:nvPr/>
        </p:nvSpPr>
        <p:spPr>
          <a:xfrm>
            <a:off x="8929501" y="3827136"/>
            <a:ext cx="203399" cy="12201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DA3422-431B-531F-75F4-896E610E40E6}"/>
              </a:ext>
            </a:extLst>
          </p:cNvPr>
          <p:cNvSpPr/>
          <p:nvPr/>
        </p:nvSpPr>
        <p:spPr>
          <a:xfrm>
            <a:off x="8986146" y="1705184"/>
            <a:ext cx="84155" cy="424390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EAFC62-48AB-D1EF-4B2B-E0C209609B10}"/>
              </a:ext>
            </a:extLst>
          </p:cNvPr>
          <p:cNvSpPr txBox="1"/>
          <p:nvPr/>
        </p:nvSpPr>
        <p:spPr>
          <a:xfrm>
            <a:off x="1058765" y="951070"/>
            <a:ext cx="73875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BA3B1C-848A-6093-C886-A00788C6225A}"/>
              </a:ext>
            </a:extLst>
          </p:cNvPr>
          <p:cNvSpPr txBox="1"/>
          <p:nvPr/>
        </p:nvSpPr>
        <p:spPr>
          <a:xfrm>
            <a:off x="1090806" y="1957022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659F72-B9BC-8C9E-0EC2-C23A3B22A294}"/>
              </a:ext>
            </a:extLst>
          </p:cNvPr>
          <p:cNvSpPr txBox="1"/>
          <p:nvPr/>
        </p:nvSpPr>
        <p:spPr>
          <a:xfrm>
            <a:off x="1085363" y="4247911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D9B042-C809-AB5A-B301-E2362E7F847F}"/>
              </a:ext>
            </a:extLst>
          </p:cNvPr>
          <p:cNvSpPr txBox="1"/>
          <p:nvPr/>
        </p:nvSpPr>
        <p:spPr>
          <a:xfrm>
            <a:off x="5413680" y="223257"/>
            <a:ext cx="3890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 from the surface to highest point in the irrigation system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CD3F249-E513-9296-FBFC-0952759BBD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59610">
            <a:off x="8802851" y="1997537"/>
            <a:ext cx="424545" cy="74906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E5E5F37-3EB5-5765-2758-8E491DEC7513}"/>
              </a:ext>
            </a:extLst>
          </p:cNvPr>
          <p:cNvSpPr txBox="1"/>
          <p:nvPr/>
        </p:nvSpPr>
        <p:spPr>
          <a:xfrm>
            <a:off x="8569094" y="1933258"/>
            <a:ext cx="3111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Irrigation System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555AC11-600D-AD63-E642-1934A5B03F22}"/>
              </a:ext>
            </a:extLst>
          </p:cNvPr>
          <p:cNvCxnSpPr/>
          <p:nvPr/>
        </p:nvCxnSpPr>
        <p:spPr>
          <a:xfrm flipH="1">
            <a:off x="9109199" y="302052"/>
            <a:ext cx="2286000" cy="0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tailEnd type="none"/>
          </a:ln>
          <a:effectLst>
            <a:outerShdw blurRad="63500" dist="38100" dir="2700000" sx="102000" sy="102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CCB0964-F8A3-D63E-1222-87C883CFC2BD}"/>
              </a:ext>
            </a:extLst>
          </p:cNvPr>
          <p:cNvCxnSpPr>
            <a:cxnSpLocks/>
          </p:cNvCxnSpPr>
          <p:nvPr/>
        </p:nvCxnSpPr>
        <p:spPr>
          <a:xfrm flipV="1">
            <a:off x="9739861" y="355638"/>
            <a:ext cx="0" cy="91440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  <a:effectLst>
            <a:outerShdw blurRad="76200" dist="38100" dir="2700000" sx="102000" sy="102000" algn="tl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0D58D0B-8D87-1784-A085-6B304024FA61}"/>
              </a:ext>
            </a:extLst>
          </p:cNvPr>
          <p:cNvSpPr txBox="1"/>
          <p:nvPr/>
        </p:nvSpPr>
        <p:spPr>
          <a:xfrm>
            <a:off x="8574769" y="1938745"/>
            <a:ext cx="3617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 Water System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8A377B4-23BE-AA7B-D696-B697AAAE39E2}"/>
              </a:ext>
            </a:extLst>
          </p:cNvPr>
          <p:cNvSpPr txBox="1"/>
          <p:nvPr/>
        </p:nvSpPr>
        <p:spPr>
          <a:xfrm>
            <a:off x="5413679" y="222571"/>
            <a:ext cx="3890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 from the surface to the pressure tank.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10FB967-16FF-40A8-1393-780F36B5DCC8}"/>
              </a:ext>
            </a:extLst>
          </p:cNvPr>
          <p:cNvCxnSpPr/>
          <p:nvPr/>
        </p:nvCxnSpPr>
        <p:spPr>
          <a:xfrm flipH="1">
            <a:off x="10254781" y="1365963"/>
            <a:ext cx="1920240" cy="0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tailEnd type="none"/>
          </a:ln>
          <a:effectLst>
            <a:outerShdw blurRad="63500" dist="38100" dir="2700000" sx="102000" sy="102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9CD3DDD-327D-CB6C-BD8B-92F0DAEA8735}"/>
              </a:ext>
            </a:extLst>
          </p:cNvPr>
          <p:cNvCxnSpPr>
            <a:cxnSpLocks/>
          </p:cNvCxnSpPr>
          <p:nvPr/>
        </p:nvCxnSpPr>
        <p:spPr>
          <a:xfrm flipV="1">
            <a:off x="10665295" y="1365963"/>
            <a:ext cx="0" cy="18288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  <a:effectLst>
            <a:outerShdw blurRad="76200" dist="38100" dir="2700000" sx="102000" sy="102000" algn="tl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56E1272-AD10-6CFE-8A3E-EB846D0D5B94}"/>
              </a:ext>
            </a:extLst>
          </p:cNvPr>
          <p:cNvSpPr txBox="1"/>
          <p:nvPr/>
        </p:nvSpPr>
        <p:spPr>
          <a:xfrm>
            <a:off x="9360068" y="2501846"/>
            <a:ext cx="2491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 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feet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5E93D81-82E7-ACCB-7B77-4281165682D5}"/>
              </a:ext>
            </a:extLst>
          </p:cNvPr>
          <p:cNvCxnSpPr/>
          <p:nvPr/>
        </p:nvCxnSpPr>
        <p:spPr>
          <a:xfrm flipH="1">
            <a:off x="4740294" y="2963511"/>
            <a:ext cx="6521054" cy="1586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9858E599-7A44-AD37-09DA-7AD718AA68F6}"/>
              </a:ext>
            </a:extLst>
          </p:cNvPr>
          <p:cNvSpPr txBox="1"/>
          <p:nvPr/>
        </p:nvSpPr>
        <p:spPr>
          <a:xfrm>
            <a:off x="3831644" y="4247911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7090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/>
      <p:bldP spid="28" grpId="1"/>
      <p:bldP spid="37" grpId="0"/>
      <p:bldP spid="37" grpId="1"/>
      <p:bldP spid="43" grpId="0"/>
      <p:bldP spid="44" grpId="0"/>
      <p:bldP spid="51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3D836DB6-F717-A474-E6BE-4D78831E13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37" y="111677"/>
            <a:ext cx="12171363" cy="58051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88A20BA-91B4-DDFA-FFAE-73CCE95E70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687" y="355638"/>
            <a:ext cx="6177110" cy="556122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A28212B-4B03-1335-30E4-822EC8A0AEED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7BE40E7-8AA7-B0F7-45FB-9BF642DDE0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8680" y="1681514"/>
            <a:ext cx="161776" cy="139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64E234-9DEE-7857-5B24-AABC7E01143D}"/>
              </a:ext>
            </a:extLst>
          </p:cNvPr>
          <p:cNvSpPr txBox="1"/>
          <p:nvPr/>
        </p:nvSpPr>
        <p:spPr>
          <a:xfrm>
            <a:off x="2690413" y="308530"/>
            <a:ext cx="36300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Friction – (psi loss)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2D30DE0-B0C6-9C3E-81E0-C1BE231D018E}"/>
              </a:ext>
            </a:extLst>
          </p:cNvPr>
          <p:cNvCxnSpPr>
            <a:cxnSpLocks/>
          </p:cNvCxnSpPr>
          <p:nvPr/>
        </p:nvCxnSpPr>
        <p:spPr>
          <a:xfrm flipV="1">
            <a:off x="2822594" y="824696"/>
            <a:ext cx="3273406" cy="19331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8F9E036-B6A5-6EBF-C130-CBEE7FA67D1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9168" y="5917648"/>
            <a:ext cx="218417" cy="127707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C5E9DA-E990-3D6B-86B6-554AEF29853B}"/>
              </a:ext>
            </a:extLst>
          </p:cNvPr>
          <p:cNvCxnSpPr/>
          <p:nvPr/>
        </p:nvCxnSpPr>
        <p:spPr>
          <a:xfrm>
            <a:off x="9230456" y="1755157"/>
            <a:ext cx="1005840" cy="0"/>
          </a:xfrm>
          <a:prstGeom prst="line">
            <a:avLst/>
          </a:prstGeom>
          <a:ln w="53975">
            <a:solidFill>
              <a:schemeClr val="tx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6144C8-B094-8FC8-6D6D-385C40C17011}"/>
              </a:ext>
            </a:extLst>
          </p:cNvPr>
          <p:cNvCxnSpPr>
            <a:cxnSpLocks/>
          </p:cNvCxnSpPr>
          <p:nvPr/>
        </p:nvCxnSpPr>
        <p:spPr>
          <a:xfrm flipV="1">
            <a:off x="10221485" y="1459118"/>
            <a:ext cx="430108" cy="309352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A57470-5464-D409-1824-5F94318CB635}"/>
              </a:ext>
            </a:extLst>
          </p:cNvPr>
          <p:cNvCxnSpPr>
            <a:cxnSpLocks/>
          </p:cNvCxnSpPr>
          <p:nvPr/>
        </p:nvCxnSpPr>
        <p:spPr>
          <a:xfrm flipV="1">
            <a:off x="10169931" y="1354761"/>
            <a:ext cx="159871" cy="110813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E02ED4-D9BB-F907-F21F-6FDE11592004}"/>
              </a:ext>
            </a:extLst>
          </p:cNvPr>
          <p:cNvCxnSpPr>
            <a:cxnSpLocks/>
          </p:cNvCxnSpPr>
          <p:nvPr/>
        </p:nvCxnSpPr>
        <p:spPr>
          <a:xfrm flipV="1">
            <a:off x="11811837" y="1151619"/>
            <a:ext cx="430108" cy="309352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1359CAB-CD50-5045-D5D3-4770C6200D1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48236" y="979067"/>
            <a:ext cx="267078" cy="48053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405DC3-2FB9-011D-87C4-8DED664D286F}"/>
              </a:ext>
            </a:extLst>
          </p:cNvPr>
          <p:cNvCxnSpPr>
            <a:cxnSpLocks/>
          </p:cNvCxnSpPr>
          <p:nvPr/>
        </p:nvCxnSpPr>
        <p:spPr>
          <a:xfrm>
            <a:off x="10162914" y="1459601"/>
            <a:ext cx="491505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313E3E-2D7B-81DA-F4F8-6D453ED5AD62}"/>
              </a:ext>
            </a:extLst>
          </p:cNvPr>
          <p:cNvCxnSpPr>
            <a:cxnSpLocks/>
          </p:cNvCxnSpPr>
          <p:nvPr/>
        </p:nvCxnSpPr>
        <p:spPr>
          <a:xfrm>
            <a:off x="10637543" y="1459118"/>
            <a:ext cx="1188720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2FB93F3-0748-367A-D1E8-3058CCB4C4BD}"/>
              </a:ext>
            </a:extLst>
          </p:cNvPr>
          <p:cNvSpPr/>
          <p:nvPr/>
        </p:nvSpPr>
        <p:spPr>
          <a:xfrm>
            <a:off x="8921716" y="3821006"/>
            <a:ext cx="203399" cy="14730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DA3422-431B-531F-75F4-896E610E40E6}"/>
              </a:ext>
            </a:extLst>
          </p:cNvPr>
          <p:cNvSpPr/>
          <p:nvPr/>
        </p:nvSpPr>
        <p:spPr>
          <a:xfrm>
            <a:off x="8986146" y="1705184"/>
            <a:ext cx="84155" cy="424390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1EEFFB-D565-39D5-B6C0-187767ACBD39}"/>
              </a:ext>
            </a:extLst>
          </p:cNvPr>
          <p:cNvSpPr txBox="1"/>
          <p:nvPr/>
        </p:nvSpPr>
        <p:spPr>
          <a:xfrm>
            <a:off x="1058765" y="951070"/>
            <a:ext cx="73875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5F0B62-65BF-57C7-1B4F-10B787C5486B}"/>
              </a:ext>
            </a:extLst>
          </p:cNvPr>
          <p:cNvSpPr txBox="1"/>
          <p:nvPr/>
        </p:nvSpPr>
        <p:spPr>
          <a:xfrm>
            <a:off x="1090806" y="1957022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3210E7-939D-918E-0566-B89FC492351D}"/>
              </a:ext>
            </a:extLst>
          </p:cNvPr>
          <p:cNvSpPr txBox="1"/>
          <p:nvPr/>
        </p:nvSpPr>
        <p:spPr>
          <a:xfrm>
            <a:off x="1085363" y="4247911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CD7C81-D5C6-34EA-7285-0D27169EAB84}"/>
              </a:ext>
            </a:extLst>
          </p:cNvPr>
          <p:cNvSpPr txBox="1"/>
          <p:nvPr/>
        </p:nvSpPr>
        <p:spPr>
          <a:xfrm>
            <a:off x="3831644" y="4247911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93B466-1E0C-C56D-FB32-0B4914BE49A0}"/>
              </a:ext>
            </a:extLst>
          </p:cNvPr>
          <p:cNvCxnSpPr>
            <a:cxnSpLocks/>
          </p:cNvCxnSpPr>
          <p:nvPr/>
        </p:nvCxnSpPr>
        <p:spPr>
          <a:xfrm>
            <a:off x="3500916" y="1137266"/>
            <a:ext cx="447878" cy="747632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AC54AA4-6017-1FF1-12F7-255FCBC59E3C}"/>
              </a:ext>
            </a:extLst>
          </p:cNvPr>
          <p:cNvSpPr txBox="1"/>
          <p:nvPr/>
        </p:nvSpPr>
        <p:spPr>
          <a:xfrm>
            <a:off x="7944222" y="25190"/>
            <a:ext cx="2454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occurs anytime two surfaces pass by one another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584791-283E-FAD7-BB29-ADF86C5677A6}"/>
              </a:ext>
            </a:extLst>
          </p:cNvPr>
          <p:cNvCxnSpPr/>
          <p:nvPr/>
        </p:nvCxnSpPr>
        <p:spPr>
          <a:xfrm>
            <a:off x="9230456" y="1756725"/>
            <a:ext cx="1005840" cy="0"/>
          </a:xfrm>
          <a:prstGeom prst="line">
            <a:avLst/>
          </a:prstGeom>
          <a:ln w="53975">
            <a:solidFill>
              <a:srgbClr val="FF0000"/>
            </a:solidFill>
            <a:tailEnd type="non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36FADBA-09F4-1098-B15E-E2FCD9C82D9D}"/>
              </a:ext>
            </a:extLst>
          </p:cNvPr>
          <p:cNvCxnSpPr>
            <a:cxnSpLocks/>
          </p:cNvCxnSpPr>
          <p:nvPr/>
        </p:nvCxnSpPr>
        <p:spPr>
          <a:xfrm flipV="1">
            <a:off x="10221485" y="1460686"/>
            <a:ext cx="430108" cy="309352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FB094D4-5CBB-0D7F-4E40-B8EC78695AF5}"/>
              </a:ext>
            </a:extLst>
          </p:cNvPr>
          <p:cNvCxnSpPr>
            <a:cxnSpLocks/>
          </p:cNvCxnSpPr>
          <p:nvPr/>
        </p:nvCxnSpPr>
        <p:spPr>
          <a:xfrm flipV="1">
            <a:off x="10169931" y="1356329"/>
            <a:ext cx="159871" cy="110813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45AD32E-8650-3828-F163-682AC3022236}"/>
              </a:ext>
            </a:extLst>
          </p:cNvPr>
          <p:cNvCxnSpPr>
            <a:cxnSpLocks/>
          </p:cNvCxnSpPr>
          <p:nvPr/>
        </p:nvCxnSpPr>
        <p:spPr>
          <a:xfrm flipV="1">
            <a:off x="11811837" y="1153187"/>
            <a:ext cx="430108" cy="309352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9E3BB16-88A4-D18E-667B-0C7B8E04F87C}"/>
              </a:ext>
            </a:extLst>
          </p:cNvPr>
          <p:cNvCxnSpPr>
            <a:cxnSpLocks/>
          </p:cNvCxnSpPr>
          <p:nvPr/>
        </p:nvCxnSpPr>
        <p:spPr>
          <a:xfrm>
            <a:off x="10162914" y="1461169"/>
            <a:ext cx="491505" cy="0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DA17424-D4F3-2599-F155-2DBAC0D1035A}"/>
              </a:ext>
            </a:extLst>
          </p:cNvPr>
          <p:cNvCxnSpPr>
            <a:cxnSpLocks/>
          </p:cNvCxnSpPr>
          <p:nvPr/>
        </p:nvCxnSpPr>
        <p:spPr>
          <a:xfrm>
            <a:off x="10637543" y="1460686"/>
            <a:ext cx="1188720" cy="0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B851A08-344D-FC79-BED2-AE703610C7C2}"/>
              </a:ext>
            </a:extLst>
          </p:cNvPr>
          <p:cNvSpPr/>
          <p:nvPr/>
        </p:nvSpPr>
        <p:spPr>
          <a:xfrm>
            <a:off x="8986146" y="1706752"/>
            <a:ext cx="84155" cy="424390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1DAF250-7C18-5CD0-77BA-20D075FA89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rcRect l="21902" t="8548" r="17335" b="5861"/>
          <a:stretch/>
        </p:blipFill>
        <p:spPr>
          <a:xfrm>
            <a:off x="6676743" y="1"/>
            <a:ext cx="1503556" cy="59168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98D5E9C-8F13-7A96-BB08-60D3EB8287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</a:blip>
          <a:srcRect l="8342" t="3713" r="8653"/>
          <a:stretch/>
        </p:blipFill>
        <p:spPr>
          <a:xfrm flipV="1">
            <a:off x="7192295" y="0"/>
            <a:ext cx="482349" cy="400843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CBB86C-609E-6975-6397-6CBEA017E041}"/>
              </a:ext>
            </a:extLst>
          </p:cNvPr>
          <p:cNvCxnSpPr>
            <a:cxnSpLocks/>
          </p:cNvCxnSpPr>
          <p:nvPr/>
        </p:nvCxnSpPr>
        <p:spPr>
          <a:xfrm>
            <a:off x="7192295" y="74509"/>
            <a:ext cx="0" cy="3933930"/>
          </a:xfrm>
          <a:prstGeom prst="line">
            <a:avLst/>
          </a:prstGeom>
          <a:ln w="12700">
            <a:tailEnd type="none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AD48466-5CDF-25B5-38B9-0B6C5D1F681B}"/>
              </a:ext>
            </a:extLst>
          </p:cNvPr>
          <p:cNvCxnSpPr>
            <a:cxnSpLocks/>
          </p:cNvCxnSpPr>
          <p:nvPr/>
        </p:nvCxnSpPr>
        <p:spPr>
          <a:xfrm>
            <a:off x="7674644" y="37254"/>
            <a:ext cx="0" cy="3933930"/>
          </a:xfrm>
          <a:prstGeom prst="line">
            <a:avLst/>
          </a:prstGeom>
          <a:ln w="12700">
            <a:tailEnd type="none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732F2BE-CEBE-4764-30BB-FEEF64547A07}"/>
              </a:ext>
            </a:extLst>
          </p:cNvPr>
          <p:cNvSpPr txBox="1"/>
          <p:nvPr/>
        </p:nvSpPr>
        <p:spPr>
          <a:xfrm>
            <a:off x="9579837" y="4078075"/>
            <a:ext cx="2539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Friction Loss Charts to calculate (psi loss)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807EB4-9D0B-E4C5-12C7-32A7217E1DF3}"/>
              </a:ext>
            </a:extLst>
          </p:cNvPr>
          <p:cNvSpPr txBox="1"/>
          <p:nvPr/>
        </p:nvSpPr>
        <p:spPr>
          <a:xfrm>
            <a:off x="9499232" y="2658934"/>
            <a:ext cx="25394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determine how much pressure we’re going  lose due to friction</a:t>
            </a:r>
          </a:p>
        </p:txBody>
      </p:sp>
    </p:spTree>
    <p:extLst>
      <p:ext uri="{BB962C8B-B14F-4D97-AF65-F5344CB8AC3E}">
        <p14:creationId xmlns:p14="http://schemas.microsoft.com/office/powerpoint/2010/main" val="159660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5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5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  <p:bldP spid="46" grpId="0" animBg="1"/>
      <p:bldP spid="50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0D50959-B3F0-5A37-2AEB-5F0A548DCC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584792"/>
            <a:ext cx="12192000" cy="535152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177C5E5-45E4-AC9E-D7B5-ECCFA51216AB}"/>
              </a:ext>
            </a:extLst>
          </p:cNvPr>
          <p:cNvSpPr txBox="1"/>
          <p:nvPr/>
        </p:nvSpPr>
        <p:spPr>
          <a:xfrm>
            <a:off x="207780" y="3517331"/>
            <a:ext cx="127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1     3 Rotors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02B62F-03F4-C70C-50D9-2AA74C08EC78}"/>
              </a:ext>
            </a:extLst>
          </p:cNvPr>
          <p:cNvSpPr txBox="1"/>
          <p:nvPr/>
        </p:nvSpPr>
        <p:spPr>
          <a:xfrm>
            <a:off x="4952995" y="3524261"/>
            <a:ext cx="127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2     6 Rotors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250FB7-16F7-2792-338D-DC3486D05025}"/>
              </a:ext>
            </a:extLst>
          </p:cNvPr>
          <p:cNvSpPr txBox="1"/>
          <p:nvPr/>
        </p:nvSpPr>
        <p:spPr>
          <a:xfrm>
            <a:off x="7488392" y="781041"/>
            <a:ext cx="127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4    7 Rotors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9E323E-7ACA-839B-BA8C-572B57B3EF09}"/>
              </a:ext>
            </a:extLst>
          </p:cNvPr>
          <p:cNvSpPr txBox="1"/>
          <p:nvPr/>
        </p:nvSpPr>
        <p:spPr>
          <a:xfrm>
            <a:off x="1892828" y="-50241"/>
            <a:ext cx="1276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5                            3 Rotors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C38F4C-A84B-3E1C-691A-C2EE84BA0F06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93B960-DFE2-2E0E-7993-885ABA282CB7}"/>
              </a:ext>
            </a:extLst>
          </p:cNvPr>
          <p:cNvSpPr txBox="1"/>
          <p:nvPr/>
        </p:nvSpPr>
        <p:spPr>
          <a:xfrm>
            <a:off x="2730642" y="324622"/>
            <a:ext cx="7182153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to read a Friction Loss chart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216572-C35C-B39D-20A4-C81CB9C38D81}"/>
              </a:ext>
            </a:extLst>
          </p:cNvPr>
          <p:cNvSpPr/>
          <p:nvPr/>
        </p:nvSpPr>
        <p:spPr>
          <a:xfrm>
            <a:off x="8858575" y="1419254"/>
            <a:ext cx="314532" cy="877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087E336A-159D-7AEF-8EB7-FE8FFF4BF0A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683" y="210759"/>
            <a:ext cx="6237591" cy="5643826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442B45B1-3EBD-8A38-5362-B87C1B3C75FD}"/>
              </a:ext>
            </a:extLst>
          </p:cNvPr>
          <p:cNvSpPr txBox="1"/>
          <p:nvPr/>
        </p:nvSpPr>
        <p:spPr>
          <a:xfrm>
            <a:off x="1001879" y="773679"/>
            <a:ext cx="852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4EE74A4-D141-0BC5-5AED-F96DFCCAE395}"/>
              </a:ext>
            </a:extLst>
          </p:cNvPr>
          <p:cNvSpPr txBox="1"/>
          <p:nvPr/>
        </p:nvSpPr>
        <p:spPr>
          <a:xfrm>
            <a:off x="1157235" y="2020925"/>
            <a:ext cx="852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1004F37-5346-8700-27DA-38329CED9C39}"/>
              </a:ext>
            </a:extLst>
          </p:cNvPr>
          <p:cNvSpPr txBox="1"/>
          <p:nvPr/>
        </p:nvSpPr>
        <p:spPr>
          <a:xfrm>
            <a:off x="1292341" y="4280802"/>
            <a:ext cx="852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C874B8B-B82A-4B63-26A1-4558E0CEF883}"/>
              </a:ext>
            </a:extLst>
          </p:cNvPr>
          <p:cNvSpPr txBox="1"/>
          <p:nvPr/>
        </p:nvSpPr>
        <p:spPr>
          <a:xfrm>
            <a:off x="3842219" y="4280800"/>
            <a:ext cx="852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CFBDEFB4-2D19-AC4B-73A9-6D6A89F55A3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98541" y="2724246"/>
            <a:ext cx="3569527" cy="3178347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2B8C69F-70D0-9F29-806B-61FAB876BE5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107562">
            <a:off x="3743587" y="1452782"/>
            <a:ext cx="3739513" cy="2938701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E3C289A-1545-D83D-B86A-0F4ADBE6565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-376474" y="2566496"/>
            <a:ext cx="3739513" cy="2938701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C884736-2F88-68A0-A45D-C5D4CEB37CC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402051">
            <a:off x="1155936" y="1406143"/>
            <a:ext cx="3434468" cy="322976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D711BA4A-CFC7-2940-613F-0ABF8F10C3D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0974" y="2796794"/>
            <a:ext cx="3647578" cy="3108730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A407A928-8C42-1BF5-37E8-1365FF11F77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29987">
            <a:off x="8061230" y="1442049"/>
            <a:ext cx="3628467" cy="3580850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127F1D99-B218-1AF8-E539-378475C208E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627947">
            <a:off x="5005086" y="1328891"/>
            <a:ext cx="3739513" cy="2938701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F4F44D82-EE47-DD47-A9C1-112BF570172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37580" y="1889018"/>
            <a:ext cx="3453992" cy="4013578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0E2D6DF-51AF-107C-C908-1F15460EA6D2}"/>
              </a:ext>
            </a:extLst>
          </p:cNvPr>
          <p:cNvCxnSpPr/>
          <p:nvPr/>
        </p:nvCxnSpPr>
        <p:spPr>
          <a:xfrm>
            <a:off x="11694675" y="1735728"/>
            <a:ext cx="548640" cy="0"/>
          </a:xfrm>
          <a:prstGeom prst="line">
            <a:avLst/>
          </a:prstGeom>
          <a:ln w="381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28D7C589-BBDC-B1A0-4AC0-6A4A0AE98004}"/>
              </a:ext>
            </a:extLst>
          </p:cNvPr>
          <p:cNvCxnSpPr/>
          <p:nvPr/>
        </p:nvCxnSpPr>
        <p:spPr>
          <a:xfrm>
            <a:off x="-26508" y="1731176"/>
            <a:ext cx="548640" cy="0"/>
          </a:xfrm>
          <a:prstGeom prst="line">
            <a:avLst/>
          </a:prstGeom>
          <a:ln w="381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4ECBB0FC-5EAB-D2A6-842E-F70AF5D92A9B}"/>
              </a:ext>
            </a:extLst>
          </p:cNvPr>
          <p:cNvSpPr/>
          <p:nvPr/>
        </p:nvSpPr>
        <p:spPr>
          <a:xfrm>
            <a:off x="268635" y="1329655"/>
            <a:ext cx="11684675" cy="460666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48B2559-6A4B-D4C1-1AB0-F21AEA299486}"/>
              </a:ext>
            </a:extLst>
          </p:cNvPr>
          <p:cNvSpPr txBox="1"/>
          <p:nvPr/>
        </p:nvSpPr>
        <p:spPr>
          <a:xfrm>
            <a:off x="745982" y="1957035"/>
            <a:ext cx="2370102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Rate 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(gpm)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FE19FEB-A886-7C61-17F4-51F45E9D9E0D}"/>
              </a:ext>
            </a:extLst>
          </p:cNvPr>
          <p:cNvSpPr txBox="1"/>
          <p:nvPr/>
        </p:nvSpPr>
        <p:spPr>
          <a:xfrm>
            <a:off x="3405952" y="1342473"/>
            <a:ext cx="537808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you need to know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BA724F5-313C-A98F-E8FE-B58722437F7E}"/>
              </a:ext>
            </a:extLst>
          </p:cNvPr>
          <p:cNvSpPr txBox="1"/>
          <p:nvPr/>
        </p:nvSpPr>
        <p:spPr>
          <a:xfrm>
            <a:off x="4334620" y="2489053"/>
            <a:ext cx="879348" cy="34163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50’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100’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150’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200’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250’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300’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350’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400’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500’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70D00E6-E53F-29DF-0BEB-5DB7C675E979}"/>
              </a:ext>
            </a:extLst>
          </p:cNvPr>
          <p:cNvSpPr txBox="1"/>
          <p:nvPr/>
        </p:nvSpPr>
        <p:spPr>
          <a:xfrm>
            <a:off x="6903950" y="2527298"/>
            <a:ext cx="1286378" cy="193899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0.75”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1.00”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1.25”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1.50”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2.00”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91BBB3A-06AF-CFEF-C3EF-C0C098D400FA}"/>
              </a:ext>
            </a:extLst>
          </p:cNvPr>
          <p:cNvSpPr txBox="1"/>
          <p:nvPr/>
        </p:nvSpPr>
        <p:spPr>
          <a:xfrm>
            <a:off x="9055416" y="2527298"/>
            <a:ext cx="2378534" cy="2677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PVC/SCH 40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PVC/SCH 80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PVC/SCH 120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SDR-21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SDR-26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 40 Steel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D75A6D32-F1F8-1ED6-4481-3714B06D7026}"/>
              </a:ext>
            </a:extLst>
          </p:cNvPr>
          <p:cNvCxnSpPr/>
          <p:nvPr/>
        </p:nvCxnSpPr>
        <p:spPr>
          <a:xfrm>
            <a:off x="8833190" y="1733456"/>
            <a:ext cx="2286000" cy="0"/>
          </a:xfrm>
          <a:prstGeom prst="line">
            <a:avLst/>
          </a:prstGeom>
          <a:ln w="381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B055AD0-6E71-9D0D-A4F0-75D479D72FD9}"/>
              </a:ext>
            </a:extLst>
          </p:cNvPr>
          <p:cNvCxnSpPr/>
          <p:nvPr/>
        </p:nvCxnSpPr>
        <p:spPr>
          <a:xfrm>
            <a:off x="722703" y="2411490"/>
            <a:ext cx="10881360" cy="0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295EED4E-63F7-2090-E353-0F824F6DB391}"/>
              </a:ext>
            </a:extLst>
          </p:cNvPr>
          <p:cNvSpPr txBox="1"/>
          <p:nvPr/>
        </p:nvSpPr>
        <p:spPr>
          <a:xfrm>
            <a:off x="3328389" y="1970158"/>
            <a:ext cx="2868931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 Length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C7A1A589-F981-2AAF-7B68-AA6AE631862D}"/>
              </a:ext>
            </a:extLst>
          </p:cNvPr>
          <p:cNvSpPr txBox="1"/>
          <p:nvPr/>
        </p:nvSpPr>
        <p:spPr>
          <a:xfrm>
            <a:off x="8806132" y="1955672"/>
            <a:ext cx="2762339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 Type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20993D0-677E-0EB6-E223-E96B31BE6DCA}"/>
              </a:ext>
            </a:extLst>
          </p:cNvPr>
          <p:cNvSpPr txBox="1"/>
          <p:nvPr/>
        </p:nvSpPr>
        <p:spPr>
          <a:xfrm>
            <a:off x="6220231" y="1972681"/>
            <a:ext cx="2658289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 Size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DEF35B62-CC7C-B659-0414-BA9B76CDB52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0051" y="3826597"/>
            <a:ext cx="457200" cy="457200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EE722B71-AACE-3F08-C642-685C440B444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7564" y="3184908"/>
            <a:ext cx="457200" cy="45720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5A5A2663-9E36-8967-7243-6A134B2553A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7947" y="2460205"/>
            <a:ext cx="457200" cy="45720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DE3D6C83-C52A-FB9D-7872-01882F1D13A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015" y="2917247"/>
            <a:ext cx="457200" cy="457200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902CAB1B-5E5D-FDAF-9C39-019B9949CFEF}"/>
              </a:ext>
            </a:extLst>
          </p:cNvPr>
          <p:cNvSpPr txBox="1"/>
          <p:nvPr/>
        </p:nvSpPr>
        <p:spPr>
          <a:xfrm>
            <a:off x="1263710" y="2917326"/>
            <a:ext cx="1286378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gpm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BEEC5CF-C3C9-485F-96B8-DDCA9E666172}"/>
              </a:ext>
            </a:extLst>
          </p:cNvPr>
          <p:cNvCxnSpPr/>
          <p:nvPr/>
        </p:nvCxnSpPr>
        <p:spPr>
          <a:xfrm>
            <a:off x="1082979" y="1736224"/>
            <a:ext cx="2286000" cy="0"/>
          </a:xfrm>
          <a:prstGeom prst="line">
            <a:avLst/>
          </a:prstGeom>
          <a:ln w="381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Picture 132">
            <a:extLst>
              <a:ext uri="{FF2B5EF4-FFF2-40B4-BE49-F238E27FC236}">
                <a16:creationId xmlns:a16="http://schemas.microsoft.com/office/drawing/2014/main" id="{94D50346-F15E-AE08-6C99-D6C1075C4E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1835" y="2494634"/>
            <a:ext cx="4490480" cy="221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2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5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75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250"/>
                            </p:stCondLst>
                            <p:childTnLst>
                              <p:par>
                                <p:cTn id="8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75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"/>
                            </p:stCondLst>
                            <p:childTnLst>
                              <p:par>
                                <p:cTn id="10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5" grpId="0" animBg="1"/>
      <p:bldP spid="106" grpId="0"/>
      <p:bldP spid="108" grpId="0"/>
      <p:bldP spid="109" grpId="0"/>
      <p:bldP spid="110" grpId="0"/>
      <p:bldP spid="111" grpId="0"/>
      <p:bldP spid="114" grpId="0"/>
      <p:bldP spid="115" grpId="0"/>
      <p:bldP spid="116" grpId="0"/>
      <p:bldP spid="1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795C55-7067-8DF4-4618-F3E1F9CFC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6" t="2746" r="3008" b="3763"/>
          <a:stretch/>
        </p:blipFill>
        <p:spPr>
          <a:xfrm>
            <a:off x="2396313" y="69129"/>
            <a:ext cx="7399374" cy="584216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C325C0-BB8A-63F0-F006-37B4B2FC0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132" y="4537110"/>
            <a:ext cx="2580009" cy="1269819"/>
          </a:xfrm>
          <a:prstGeom prst="rect">
            <a:avLst/>
          </a:prstGeom>
          <a:effectLst>
            <a:outerShdw blurRad="177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35C5C5-1DB4-0823-A600-FC6E9B629C06}"/>
              </a:ext>
            </a:extLst>
          </p:cNvPr>
          <p:cNvSpPr txBox="1"/>
          <p:nvPr/>
        </p:nvSpPr>
        <p:spPr>
          <a:xfrm>
            <a:off x="10434020" y="186089"/>
            <a:ext cx="1129855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Type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47D49C-9AF5-E735-6C72-EC3FEEF9A58B}"/>
              </a:ext>
            </a:extLst>
          </p:cNvPr>
          <p:cNvCxnSpPr/>
          <p:nvPr/>
        </p:nvCxnSpPr>
        <p:spPr>
          <a:xfrm flipH="1">
            <a:off x="7122360" y="369553"/>
            <a:ext cx="32918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CC7320E-3B26-3F37-EB93-1F31B548270A}"/>
              </a:ext>
            </a:extLst>
          </p:cNvPr>
          <p:cNvSpPr txBox="1"/>
          <p:nvPr/>
        </p:nvSpPr>
        <p:spPr>
          <a:xfrm>
            <a:off x="10424832" y="608416"/>
            <a:ext cx="1099622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 Size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10C591-231A-8C67-BE19-9FD53E7FD7EA}"/>
              </a:ext>
            </a:extLst>
          </p:cNvPr>
          <p:cNvCxnSpPr/>
          <p:nvPr/>
        </p:nvCxnSpPr>
        <p:spPr>
          <a:xfrm flipH="1">
            <a:off x="9866567" y="780133"/>
            <a:ext cx="5486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177B534-F01F-6D2D-3CE2-C8916E61DC60}"/>
              </a:ext>
            </a:extLst>
          </p:cNvPr>
          <p:cNvSpPr/>
          <p:nvPr/>
        </p:nvSpPr>
        <p:spPr>
          <a:xfrm>
            <a:off x="5730929" y="751898"/>
            <a:ext cx="1402471" cy="2435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FAC034-C7C1-F429-EF48-6039DD860059}"/>
              </a:ext>
            </a:extLst>
          </p:cNvPr>
          <p:cNvSpPr txBox="1"/>
          <p:nvPr/>
        </p:nvSpPr>
        <p:spPr>
          <a:xfrm>
            <a:off x="591834" y="638313"/>
            <a:ext cx="1242218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Rate 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(gpm)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0AAEBA5-E1D9-919C-6BF6-881A9E4E2975}"/>
              </a:ext>
            </a:extLst>
          </p:cNvPr>
          <p:cNvCxnSpPr>
            <a:cxnSpLocks/>
          </p:cNvCxnSpPr>
          <p:nvPr/>
        </p:nvCxnSpPr>
        <p:spPr>
          <a:xfrm>
            <a:off x="1751991" y="930701"/>
            <a:ext cx="5486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CC754A7-24A2-8B9F-BC83-DAB64CE7AE77}"/>
              </a:ext>
            </a:extLst>
          </p:cNvPr>
          <p:cNvSpPr/>
          <p:nvPr/>
        </p:nvSpPr>
        <p:spPr>
          <a:xfrm>
            <a:off x="2384259" y="3835800"/>
            <a:ext cx="718942" cy="264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97D958-0122-8A3D-3E8B-B1927FA22BEF}"/>
              </a:ext>
            </a:extLst>
          </p:cNvPr>
          <p:cNvCxnSpPr>
            <a:cxnSpLocks/>
          </p:cNvCxnSpPr>
          <p:nvPr/>
        </p:nvCxnSpPr>
        <p:spPr>
          <a:xfrm rot="16200000" flipH="1">
            <a:off x="5015927" y="2394900"/>
            <a:ext cx="28346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46FA1B0-0FED-A636-F857-BDC31B714063}"/>
              </a:ext>
            </a:extLst>
          </p:cNvPr>
          <p:cNvSpPr/>
          <p:nvPr/>
        </p:nvSpPr>
        <p:spPr>
          <a:xfrm>
            <a:off x="5733803" y="3837267"/>
            <a:ext cx="1402471" cy="2435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179CADF-B6CB-10D2-ED12-0D3DFFDCA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915" y="622712"/>
            <a:ext cx="2900567" cy="273715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C79B3A7-F3DE-75D1-1489-1773151930E1}"/>
              </a:ext>
            </a:extLst>
          </p:cNvPr>
          <p:cNvSpPr/>
          <p:nvPr/>
        </p:nvSpPr>
        <p:spPr>
          <a:xfrm>
            <a:off x="6470464" y="3200830"/>
            <a:ext cx="2007127" cy="24573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DF2726-01C3-5CA4-E582-C2826EE7C25A}"/>
              </a:ext>
            </a:extLst>
          </p:cNvPr>
          <p:cNvSpPr txBox="1"/>
          <p:nvPr/>
        </p:nvSpPr>
        <p:spPr>
          <a:xfrm>
            <a:off x="6830581" y="3231826"/>
            <a:ext cx="1300653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(psi loss)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05A824-A9C1-4CAB-EBE2-CD4C5C30114C}"/>
              </a:ext>
            </a:extLst>
          </p:cNvPr>
          <p:cNvSpPr txBox="1"/>
          <p:nvPr/>
        </p:nvSpPr>
        <p:spPr>
          <a:xfrm>
            <a:off x="6411638" y="4064155"/>
            <a:ext cx="2007127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gpm flowing through 1.25” pipe, will lose 3.56 psi per 100’ of pipe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DC200F-5035-1D5D-09BE-C33E1D14737C}"/>
              </a:ext>
            </a:extLst>
          </p:cNvPr>
          <p:cNvSpPr txBox="1"/>
          <p:nvPr/>
        </p:nvSpPr>
        <p:spPr>
          <a:xfrm>
            <a:off x="9939874" y="1223088"/>
            <a:ext cx="2199988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Lose about 3½ psi per 100 ft. of 1¼”  pipe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2D0A68-C6C3-0AB0-5BD4-86A1E2932B9B}"/>
              </a:ext>
            </a:extLst>
          </p:cNvPr>
          <p:cNvSpPr txBox="1"/>
          <p:nvPr/>
        </p:nvSpPr>
        <p:spPr>
          <a:xfrm>
            <a:off x="10087453" y="3429000"/>
            <a:ext cx="2012908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Lose about 9 psi in 250 feet of 1¼”  pipe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A7EC731-7E8C-2B04-9110-803F60D84C01}"/>
              </a:ext>
            </a:extLst>
          </p:cNvPr>
          <p:cNvCxnSpPr>
            <a:cxnSpLocks/>
          </p:cNvCxnSpPr>
          <p:nvPr/>
        </p:nvCxnSpPr>
        <p:spPr>
          <a:xfrm rot="10800000" flipH="1">
            <a:off x="3117103" y="3964945"/>
            <a:ext cx="256032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EDF8E59-9D23-4F4C-D5E9-506018B12730}"/>
              </a:ext>
            </a:extLst>
          </p:cNvPr>
          <p:cNvSpPr/>
          <p:nvPr/>
        </p:nvSpPr>
        <p:spPr>
          <a:xfrm>
            <a:off x="4486503" y="3206521"/>
            <a:ext cx="2007127" cy="245161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24E4F2-943E-FEAC-C899-D94A22B8A9DD}"/>
              </a:ext>
            </a:extLst>
          </p:cNvPr>
          <p:cNvSpPr txBox="1"/>
          <p:nvPr/>
        </p:nvSpPr>
        <p:spPr>
          <a:xfrm>
            <a:off x="4537957" y="3237516"/>
            <a:ext cx="1899674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(feet/sec)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F05680-0367-64E3-7EBB-1BD1C2627CF6}"/>
              </a:ext>
            </a:extLst>
          </p:cNvPr>
          <p:cNvSpPr txBox="1"/>
          <p:nvPr/>
        </p:nvSpPr>
        <p:spPr>
          <a:xfrm>
            <a:off x="4451230" y="4069845"/>
            <a:ext cx="2017649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gpm flowing through 1.25” pipe, will move at a speed of 5.47 feet per second, per 100’ of pipe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89D710-2B8E-0850-09B6-44186C0E5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4199" y="2180578"/>
            <a:ext cx="1183813" cy="109374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2C31170-20EB-DE05-1671-671BDC8D94D7}"/>
              </a:ext>
            </a:extLst>
          </p:cNvPr>
          <p:cNvSpPr/>
          <p:nvPr/>
        </p:nvSpPr>
        <p:spPr>
          <a:xfrm>
            <a:off x="2384259" y="4537110"/>
            <a:ext cx="1037552" cy="4029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EA92C6-2867-1EA6-D1AA-403ADF55E4BE}"/>
              </a:ext>
            </a:extLst>
          </p:cNvPr>
          <p:cNvSpPr txBox="1"/>
          <p:nvPr/>
        </p:nvSpPr>
        <p:spPr>
          <a:xfrm>
            <a:off x="9096600" y="4310375"/>
            <a:ext cx="2929631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Friction Loss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psi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11CE0D-EFE5-E165-F211-8C7AD09B4AAF}"/>
              </a:ext>
            </a:extLst>
          </p:cNvPr>
          <p:cNvSpPr/>
          <p:nvPr/>
        </p:nvSpPr>
        <p:spPr>
          <a:xfrm>
            <a:off x="5466522" y="5654415"/>
            <a:ext cx="1248453" cy="2984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1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  <p:bldP spid="12" grpId="0"/>
      <p:bldP spid="14" grpId="0" animBg="1"/>
      <p:bldP spid="16" grpId="0" animBg="1"/>
      <p:bldP spid="20" grpId="0" animBg="1"/>
      <p:bldP spid="22" grpId="0"/>
      <p:bldP spid="24" grpId="0"/>
      <p:bldP spid="25" grpId="0"/>
      <p:bldP spid="26" grpId="0"/>
      <p:bldP spid="19" grpId="0" animBg="1"/>
      <p:bldP spid="21" grpId="0"/>
      <p:bldP spid="23" grpId="0"/>
      <p:bldP spid="17" grpId="0" animBg="1"/>
      <p:bldP spid="30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3D836DB6-F717-A474-E6BE-4D78831E13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37" y="111677"/>
            <a:ext cx="12171363" cy="58051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88A20BA-91B4-DDFA-FFAE-73CCE95E70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687" y="355638"/>
            <a:ext cx="6177110" cy="556122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A28212B-4B03-1335-30E4-822EC8A0AEED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7BE40E7-8AA7-B0F7-45FB-9BF642DDE0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8680" y="1681514"/>
            <a:ext cx="161776" cy="139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64E234-9DEE-7857-5B24-AABC7E01143D}"/>
              </a:ext>
            </a:extLst>
          </p:cNvPr>
          <p:cNvSpPr txBox="1"/>
          <p:nvPr/>
        </p:nvSpPr>
        <p:spPr>
          <a:xfrm>
            <a:off x="2690413" y="308530"/>
            <a:ext cx="36300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Friction – (psi loss)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2D30DE0-B0C6-9C3E-81E0-C1BE231D018E}"/>
              </a:ext>
            </a:extLst>
          </p:cNvPr>
          <p:cNvCxnSpPr>
            <a:cxnSpLocks/>
          </p:cNvCxnSpPr>
          <p:nvPr/>
        </p:nvCxnSpPr>
        <p:spPr>
          <a:xfrm flipV="1">
            <a:off x="2822594" y="824696"/>
            <a:ext cx="3273406" cy="19331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8F9E036-B6A5-6EBF-C130-CBEE7FA67D1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9168" y="5917648"/>
            <a:ext cx="218417" cy="127707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2FB93F3-0748-367A-D1E8-3058CCB4C4BD}"/>
              </a:ext>
            </a:extLst>
          </p:cNvPr>
          <p:cNvSpPr/>
          <p:nvPr/>
        </p:nvSpPr>
        <p:spPr>
          <a:xfrm>
            <a:off x="8921716" y="3821006"/>
            <a:ext cx="203399" cy="14730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DA3422-431B-531F-75F4-896E610E40E6}"/>
              </a:ext>
            </a:extLst>
          </p:cNvPr>
          <p:cNvSpPr/>
          <p:nvPr/>
        </p:nvSpPr>
        <p:spPr>
          <a:xfrm>
            <a:off x="8986146" y="1705184"/>
            <a:ext cx="84155" cy="424390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1EEFFB-D565-39D5-B6C0-187767ACBD39}"/>
              </a:ext>
            </a:extLst>
          </p:cNvPr>
          <p:cNvSpPr txBox="1"/>
          <p:nvPr/>
        </p:nvSpPr>
        <p:spPr>
          <a:xfrm>
            <a:off x="1058765" y="951070"/>
            <a:ext cx="73875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5F0B62-65BF-57C7-1B4F-10B787C5486B}"/>
              </a:ext>
            </a:extLst>
          </p:cNvPr>
          <p:cNvSpPr txBox="1"/>
          <p:nvPr/>
        </p:nvSpPr>
        <p:spPr>
          <a:xfrm>
            <a:off x="1090806" y="1957022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3210E7-939D-918E-0566-B89FC492351D}"/>
              </a:ext>
            </a:extLst>
          </p:cNvPr>
          <p:cNvSpPr txBox="1"/>
          <p:nvPr/>
        </p:nvSpPr>
        <p:spPr>
          <a:xfrm>
            <a:off x="1085363" y="4247911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CD7C81-D5C6-34EA-7285-0D27169EAB84}"/>
              </a:ext>
            </a:extLst>
          </p:cNvPr>
          <p:cNvSpPr txBox="1"/>
          <p:nvPr/>
        </p:nvSpPr>
        <p:spPr>
          <a:xfrm>
            <a:off x="3831644" y="4247911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82D55E-A53B-7F60-9A2C-35ED5AE4FBB3}"/>
              </a:ext>
            </a:extLst>
          </p:cNvPr>
          <p:cNvSpPr txBox="1"/>
          <p:nvPr/>
        </p:nvSpPr>
        <p:spPr>
          <a:xfrm>
            <a:off x="9096600" y="4310375"/>
            <a:ext cx="2929631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Friction Loss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psi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36B9BC-07AA-154E-99F9-AF6223D3E5C2}"/>
              </a:ext>
            </a:extLst>
          </p:cNvPr>
          <p:cNvCxnSpPr>
            <a:cxnSpLocks/>
          </p:cNvCxnSpPr>
          <p:nvPr/>
        </p:nvCxnSpPr>
        <p:spPr>
          <a:xfrm flipH="1" flipV="1">
            <a:off x="4277397" y="2500433"/>
            <a:ext cx="5823533" cy="23788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44D3DDB-3898-8761-3151-7AAC07C135C2}"/>
              </a:ext>
            </a:extLst>
          </p:cNvPr>
          <p:cNvSpPr txBox="1"/>
          <p:nvPr/>
        </p:nvSpPr>
        <p:spPr>
          <a:xfrm>
            <a:off x="4024929" y="1953543"/>
            <a:ext cx="504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2897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3D836DB6-F717-A474-E6BE-4D78831E13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37" y="111677"/>
            <a:ext cx="12171363" cy="58478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88A20BA-91B4-DDFA-FFAE-73CCE95E70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687" y="355638"/>
            <a:ext cx="6177110" cy="556122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A28212B-4B03-1335-30E4-822EC8A0AEED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FB93F3-0748-367A-D1E8-3058CCB4C4BD}"/>
              </a:ext>
            </a:extLst>
          </p:cNvPr>
          <p:cNvSpPr/>
          <p:nvPr/>
        </p:nvSpPr>
        <p:spPr>
          <a:xfrm>
            <a:off x="8921716" y="3821006"/>
            <a:ext cx="203399" cy="14730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1EEFFB-D565-39D5-B6C0-187767ACBD39}"/>
              </a:ext>
            </a:extLst>
          </p:cNvPr>
          <p:cNvSpPr txBox="1"/>
          <p:nvPr/>
        </p:nvSpPr>
        <p:spPr>
          <a:xfrm>
            <a:off x="1058765" y="951070"/>
            <a:ext cx="73875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5F0B62-65BF-57C7-1B4F-10B787C5486B}"/>
              </a:ext>
            </a:extLst>
          </p:cNvPr>
          <p:cNvSpPr txBox="1"/>
          <p:nvPr/>
        </p:nvSpPr>
        <p:spPr>
          <a:xfrm>
            <a:off x="1090806" y="1957022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3210E7-939D-918E-0566-B89FC492351D}"/>
              </a:ext>
            </a:extLst>
          </p:cNvPr>
          <p:cNvSpPr txBox="1"/>
          <p:nvPr/>
        </p:nvSpPr>
        <p:spPr>
          <a:xfrm>
            <a:off x="1085363" y="4247911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CD7C81-D5C6-34EA-7285-0D27169EAB84}"/>
              </a:ext>
            </a:extLst>
          </p:cNvPr>
          <p:cNvSpPr txBox="1"/>
          <p:nvPr/>
        </p:nvSpPr>
        <p:spPr>
          <a:xfrm>
            <a:off x="3831644" y="4247911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4D3DDB-3898-8761-3151-7AAC07C135C2}"/>
              </a:ext>
            </a:extLst>
          </p:cNvPr>
          <p:cNvSpPr txBox="1"/>
          <p:nvPr/>
        </p:nvSpPr>
        <p:spPr>
          <a:xfrm>
            <a:off x="4024929" y="1953543"/>
            <a:ext cx="504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22CB42-E48F-9926-DF9C-4DFEADC202B1}"/>
              </a:ext>
            </a:extLst>
          </p:cNvPr>
          <p:cNvSpPr txBox="1"/>
          <p:nvPr/>
        </p:nvSpPr>
        <p:spPr>
          <a:xfrm>
            <a:off x="2635988" y="251905"/>
            <a:ext cx="6102786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House contains all the resistance that the pump will need to overcome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6B28F-1AB0-2E72-88D6-49D63AE3A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6513" y="3341716"/>
            <a:ext cx="419283" cy="83099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EECFA0-9361-8B88-B269-9E16812C8919}"/>
              </a:ext>
            </a:extLst>
          </p:cNvPr>
          <p:cNvSpPr txBox="1"/>
          <p:nvPr/>
        </p:nvSpPr>
        <p:spPr>
          <a:xfrm>
            <a:off x="7422474" y="3241683"/>
            <a:ext cx="4663789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 up the total number of feet in house.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ABBFD-273C-1B3B-5107-64F9F72505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7335" y="2191011"/>
            <a:ext cx="314327" cy="2857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FF6879-863B-AC04-593D-D577EA7D3F52}"/>
              </a:ext>
            </a:extLst>
          </p:cNvPr>
          <p:cNvSpPr txBox="1"/>
          <p:nvPr/>
        </p:nvSpPr>
        <p:spPr>
          <a:xfrm>
            <a:off x="6825264" y="2077716"/>
            <a:ext cx="5186125" cy="46166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Convert pressure (psi) to feet (ft.)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E33FD1F-85ED-E8C5-B5A6-307C9171245C}"/>
              </a:ext>
            </a:extLst>
          </p:cNvPr>
          <p:cNvSpPr/>
          <p:nvPr/>
        </p:nvSpPr>
        <p:spPr>
          <a:xfrm>
            <a:off x="16257" y="1228616"/>
            <a:ext cx="6445390" cy="4932211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1C1D65D4-D472-12A7-D29D-524EAD172806}"/>
              </a:ext>
            </a:extLst>
          </p:cNvPr>
          <p:cNvSpPr/>
          <p:nvPr/>
        </p:nvSpPr>
        <p:spPr>
          <a:xfrm>
            <a:off x="5687381" y="1440314"/>
            <a:ext cx="1707563" cy="4419202"/>
          </a:xfrm>
          <a:prstGeom prst="rightBrace">
            <a:avLst/>
          </a:prstGeom>
          <a:ln w="38100">
            <a:solidFill>
              <a:srgbClr val="000000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FB138A0-35F1-ACD6-445A-1C5C72DAA7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00"/>
          <a:stretch/>
        </p:blipFill>
        <p:spPr>
          <a:xfrm>
            <a:off x="121994" y="1420389"/>
            <a:ext cx="6182588" cy="447851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A210F37-5E05-F82A-A03F-A12BCE274494}"/>
              </a:ext>
            </a:extLst>
          </p:cNvPr>
          <p:cNvSpPr/>
          <p:nvPr/>
        </p:nvSpPr>
        <p:spPr>
          <a:xfrm>
            <a:off x="3819559" y="2057960"/>
            <a:ext cx="1158157" cy="41880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F84161C-C7C4-3D4B-5E55-3B886DA6A34B}"/>
              </a:ext>
            </a:extLst>
          </p:cNvPr>
          <p:cNvSpPr/>
          <p:nvPr/>
        </p:nvSpPr>
        <p:spPr>
          <a:xfrm>
            <a:off x="1104361" y="2054964"/>
            <a:ext cx="1158157" cy="41880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4A50655-8CBE-0E62-48D3-652CF745E85B}"/>
              </a:ext>
            </a:extLst>
          </p:cNvPr>
          <p:cNvCxnSpPr>
            <a:cxnSpLocks/>
          </p:cNvCxnSpPr>
          <p:nvPr/>
        </p:nvCxnSpPr>
        <p:spPr>
          <a:xfrm flipH="1">
            <a:off x="2261509" y="2333886"/>
            <a:ext cx="1554480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344B3A8-311E-9F50-4051-D99F155309B7}"/>
              </a:ext>
            </a:extLst>
          </p:cNvPr>
          <p:cNvCxnSpPr>
            <a:cxnSpLocks/>
          </p:cNvCxnSpPr>
          <p:nvPr/>
        </p:nvCxnSpPr>
        <p:spPr>
          <a:xfrm flipH="1">
            <a:off x="4982916" y="2333887"/>
            <a:ext cx="2011680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15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8" grpId="0"/>
      <p:bldP spid="34" grpId="0" animBg="1"/>
      <p:bldP spid="2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893D3F3-F25E-0F42-425F-A08A8EC278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250" t="9250" r="5298" b="6063"/>
          <a:stretch/>
        </p:blipFill>
        <p:spPr>
          <a:xfrm>
            <a:off x="5451186" y="1429141"/>
            <a:ext cx="6806056" cy="44590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FB94E6-4BE8-9B20-1860-FBEC021E51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684" r="6173" b="1759"/>
          <a:stretch/>
        </p:blipFill>
        <p:spPr>
          <a:xfrm>
            <a:off x="5955615" y="1712933"/>
            <a:ext cx="6244545" cy="42021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E24DDC-1C81-CF6D-7DB4-459A0200A0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69" t="2455" r="2210" b="6538"/>
          <a:stretch/>
        </p:blipFill>
        <p:spPr>
          <a:xfrm>
            <a:off x="60354" y="383494"/>
            <a:ext cx="6208559" cy="55741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796151-3B84-DE87-F4E4-EFF528806D2C}"/>
              </a:ext>
            </a:extLst>
          </p:cNvPr>
          <p:cNvSpPr/>
          <p:nvPr/>
        </p:nvSpPr>
        <p:spPr>
          <a:xfrm>
            <a:off x="1054283" y="501281"/>
            <a:ext cx="742986" cy="51087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9FD9C-4221-2BE4-5152-252E10CA7B04}"/>
              </a:ext>
            </a:extLst>
          </p:cNvPr>
          <p:cNvSpPr txBox="1"/>
          <p:nvPr/>
        </p:nvSpPr>
        <p:spPr>
          <a:xfrm>
            <a:off x="1029316" y="475723"/>
            <a:ext cx="796236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2C3E72-E2EB-E3FB-96B4-0B1DCA3BB452}"/>
              </a:ext>
            </a:extLst>
          </p:cNvPr>
          <p:cNvSpPr/>
          <p:nvPr/>
        </p:nvSpPr>
        <p:spPr>
          <a:xfrm>
            <a:off x="764285" y="3964854"/>
            <a:ext cx="2208798" cy="15739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6D2186-4D5A-23D5-5A91-D6EEE142B97E}"/>
              </a:ext>
            </a:extLst>
          </p:cNvPr>
          <p:cNvSpPr/>
          <p:nvPr/>
        </p:nvSpPr>
        <p:spPr>
          <a:xfrm>
            <a:off x="3397082" y="3966064"/>
            <a:ext cx="2208798" cy="15739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6BF4BC-3A19-8961-738C-294F55D606A2}"/>
              </a:ext>
            </a:extLst>
          </p:cNvPr>
          <p:cNvSpPr txBox="1"/>
          <p:nvPr/>
        </p:nvSpPr>
        <p:spPr>
          <a:xfrm>
            <a:off x="762855" y="3964468"/>
            <a:ext cx="2208796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Pumping level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08550D-9ED6-695C-24FE-0ED8A66EFAC3}"/>
              </a:ext>
            </a:extLst>
          </p:cNvPr>
          <p:cNvSpPr txBox="1"/>
          <p:nvPr/>
        </p:nvSpPr>
        <p:spPr>
          <a:xfrm>
            <a:off x="3372587" y="3960968"/>
            <a:ext cx="2225127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Elevation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37A77C5-7B06-01F1-4663-95D35B321BDB}"/>
              </a:ext>
            </a:extLst>
          </p:cNvPr>
          <p:cNvCxnSpPr/>
          <p:nvPr/>
        </p:nvCxnSpPr>
        <p:spPr>
          <a:xfrm>
            <a:off x="1068806" y="1416308"/>
            <a:ext cx="731520" cy="0"/>
          </a:xfrm>
          <a:prstGeom prst="line">
            <a:avLst/>
          </a:prstGeom>
          <a:ln w="381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9D271A4-5964-DB42-293A-A5F49100F407}"/>
              </a:ext>
            </a:extLst>
          </p:cNvPr>
          <p:cNvCxnSpPr/>
          <p:nvPr/>
        </p:nvCxnSpPr>
        <p:spPr>
          <a:xfrm>
            <a:off x="1068806" y="4897661"/>
            <a:ext cx="731520" cy="0"/>
          </a:xfrm>
          <a:prstGeom prst="line">
            <a:avLst/>
          </a:prstGeom>
          <a:ln w="381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8F94518-0A57-5891-E706-814C5557D9F9}"/>
              </a:ext>
            </a:extLst>
          </p:cNvPr>
          <p:cNvCxnSpPr/>
          <p:nvPr/>
        </p:nvCxnSpPr>
        <p:spPr>
          <a:xfrm>
            <a:off x="3725427" y="4894203"/>
            <a:ext cx="731520" cy="0"/>
          </a:xfrm>
          <a:prstGeom prst="line">
            <a:avLst/>
          </a:prstGeom>
          <a:ln w="381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460C8FD-8C53-CC18-1952-1A1C389656E6}"/>
              </a:ext>
            </a:extLst>
          </p:cNvPr>
          <p:cNvSpPr txBox="1"/>
          <p:nvPr/>
        </p:nvSpPr>
        <p:spPr>
          <a:xfrm>
            <a:off x="4391321" y="4550548"/>
            <a:ext cx="73058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ft.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A7D6BF1-EE92-9662-6A13-4F838F1FBB25}"/>
              </a:ext>
            </a:extLst>
          </p:cNvPr>
          <p:cNvSpPr txBox="1"/>
          <p:nvPr/>
        </p:nvSpPr>
        <p:spPr>
          <a:xfrm>
            <a:off x="1712662" y="4586206"/>
            <a:ext cx="73058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ft.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68F1D3-6449-01AD-F394-BECA3A1E8329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367ED6-1320-6B01-17EC-F04EFC69C229}"/>
              </a:ext>
            </a:extLst>
          </p:cNvPr>
          <p:cNvSpPr txBox="1"/>
          <p:nvPr/>
        </p:nvSpPr>
        <p:spPr>
          <a:xfrm>
            <a:off x="3428642" y="230557"/>
            <a:ext cx="8736223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things to know to select a pump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4581C6-891E-6193-949B-3AA45799706F}"/>
              </a:ext>
            </a:extLst>
          </p:cNvPr>
          <p:cNvSpPr txBox="1"/>
          <p:nvPr/>
        </p:nvSpPr>
        <p:spPr>
          <a:xfrm>
            <a:off x="7621993" y="163793"/>
            <a:ext cx="134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4359ED-BFA7-1128-4FBB-EF83F8F30A6C}"/>
              </a:ext>
            </a:extLst>
          </p:cNvPr>
          <p:cNvCxnSpPr>
            <a:cxnSpLocks/>
          </p:cNvCxnSpPr>
          <p:nvPr/>
        </p:nvCxnSpPr>
        <p:spPr>
          <a:xfrm>
            <a:off x="3416519" y="994752"/>
            <a:ext cx="8595360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A39C929-9A8A-4A7E-6EC4-664E86FDC9A5}"/>
              </a:ext>
            </a:extLst>
          </p:cNvPr>
          <p:cNvSpPr txBox="1"/>
          <p:nvPr/>
        </p:nvSpPr>
        <p:spPr>
          <a:xfrm>
            <a:off x="11713108" y="6460672"/>
            <a:ext cx="451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08229F-54BE-2DE6-A961-9D5325173F92}"/>
              </a:ext>
            </a:extLst>
          </p:cNvPr>
          <p:cNvSpPr txBox="1"/>
          <p:nvPr/>
        </p:nvSpPr>
        <p:spPr>
          <a:xfrm>
            <a:off x="2720373" y="-79303"/>
            <a:ext cx="705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8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F36F593-E63E-C71C-2ABA-C327C64F9D50}"/>
              </a:ext>
            </a:extLst>
          </p:cNvPr>
          <p:cNvCxnSpPr>
            <a:cxnSpLocks/>
          </p:cNvCxnSpPr>
          <p:nvPr/>
        </p:nvCxnSpPr>
        <p:spPr>
          <a:xfrm flipH="1">
            <a:off x="1886845" y="744620"/>
            <a:ext cx="640080" cy="0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44EBD55-BD53-C1F4-0EAF-4C014F1D0F3E}"/>
              </a:ext>
            </a:extLst>
          </p:cNvPr>
          <p:cNvCxnSpPr>
            <a:cxnSpLocks/>
          </p:cNvCxnSpPr>
          <p:nvPr/>
        </p:nvCxnSpPr>
        <p:spPr>
          <a:xfrm>
            <a:off x="3426849" y="1196190"/>
            <a:ext cx="964472" cy="2885006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FD1ECAF-D662-7B64-6BFA-8A75BE8293B6}"/>
              </a:ext>
            </a:extLst>
          </p:cNvPr>
          <p:cNvCxnSpPr>
            <a:cxnSpLocks/>
          </p:cNvCxnSpPr>
          <p:nvPr/>
        </p:nvCxnSpPr>
        <p:spPr>
          <a:xfrm flipH="1">
            <a:off x="1825552" y="1232671"/>
            <a:ext cx="1110460" cy="2848525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2929B62-17AD-0626-0DD6-20E175ACFF18}"/>
              </a:ext>
            </a:extLst>
          </p:cNvPr>
          <p:cNvSpPr txBox="1"/>
          <p:nvPr/>
        </p:nvSpPr>
        <p:spPr>
          <a:xfrm>
            <a:off x="3449503" y="375169"/>
            <a:ext cx="5459874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it works is simple…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482DA7-580E-C211-5193-4C60C0F08B50}"/>
              </a:ext>
            </a:extLst>
          </p:cNvPr>
          <p:cNvSpPr txBox="1"/>
          <p:nvPr/>
        </p:nvSpPr>
        <p:spPr>
          <a:xfrm>
            <a:off x="8443922" y="374211"/>
            <a:ext cx="373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five blanks.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4F02D4-0726-D723-6529-9C21D1A80F55}"/>
              </a:ext>
            </a:extLst>
          </p:cNvPr>
          <p:cNvSpPr txBox="1"/>
          <p:nvPr/>
        </p:nvSpPr>
        <p:spPr>
          <a:xfrm>
            <a:off x="5918833" y="1060600"/>
            <a:ext cx="5898772" cy="120032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the blanks get filled-in, explanation will be provided for each “room” in the house, so you know what to look for.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D462DE-37EB-8D41-A375-D8EBFD7B248E}"/>
              </a:ext>
            </a:extLst>
          </p:cNvPr>
          <p:cNvSpPr/>
          <p:nvPr/>
        </p:nvSpPr>
        <p:spPr>
          <a:xfrm>
            <a:off x="762856" y="1729901"/>
            <a:ext cx="2208798" cy="15739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4719EF-FA62-337C-1D53-1231D2D0022A}"/>
              </a:ext>
            </a:extLst>
          </p:cNvPr>
          <p:cNvSpPr txBox="1"/>
          <p:nvPr/>
        </p:nvSpPr>
        <p:spPr>
          <a:xfrm>
            <a:off x="762854" y="1758798"/>
            <a:ext cx="2208797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32C7541-17AB-1CC6-8721-FC1CD0289C53}"/>
              </a:ext>
            </a:extLst>
          </p:cNvPr>
          <p:cNvCxnSpPr/>
          <p:nvPr/>
        </p:nvCxnSpPr>
        <p:spPr>
          <a:xfrm>
            <a:off x="1069984" y="2659917"/>
            <a:ext cx="731520" cy="0"/>
          </a:xfrm>
          <a:prstGeom prst="line">
            <a:avLst/>
          </a:prstGeom>
          <a:ln w="381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6CE54F0-0D5E-9CE2-2DFA-E69E030650CF}"/>
              </a:ext>
            </a:extLst>
          </p:cNvPr>
          <p:cNvSpPr txBox="1"/>
          <p:nvPr/>
        </p:nvSpPr>
        <p:spPr>
          <a:xfrm>
            <a:off x="1713840" y="2315140"/>
            <a:ext cx="73058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AC6831-CDBE-9FCD-E21F-FB8242246EE2}"/>
              </a:ext>
            </a:extLst>
          </p:cNvPr>
          <p:cNvSpPr/>
          <p:nvPr/>
        </p:nvSpPr>
        <p:spPr>
          <a:xfrm>
            <a:off x="3380753" y="1729902"/>
            <a:ext cx="2208798" cy="15739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C9DA3A-716C-5E19-A2B0-B14E3F4DE917}"/>
              </a:ext>
            </a:extLst>
          </p:cNvPr>
          <p:cNvSpPr txBox="1"/>
          <p:nvPr/>
        </p:nvSpPr>
        <p:spPr>
          <a:xfrm>
            <a:off x="3380753" y="1761840"/>
            <a:ext cx="2208797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EC1C2C-3061-6484-366E-B34134777DE2}"/>
              </a:ext>
            </a:extLst>
          </p:cNvPr>
          <p:cNvSpPr txBox="1"/>
          <p:nvPr/>
        </p:nvSpPr>
        <p:spPr>
          <a:xfrm>
            <a:off x="4391322" y="2315140"/>
            <a:ext cx="73058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psi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CA60005-AD05-7B63-9E5B-16C0E0EAA44A}"/>
              </a:ext>
            </a:extLst>
          </p:cNvPr>
          <p:cNvCxnSpPr/>
          <p:nvPr/>
        </p:nvCxnSpPr>
        <p:spPr>
          <a:xfrm>
            <a:off x="3726605" y="2656459"/>
            <a:ext cx="731520" cy="0"/>
          </a:xfrm>
          <a:prstGeom prst="line">
            <a:avLst/>
          </a:prstGeom>
          <a:ln w="381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FB02B71-1E37-483B-3635-1C205220F9DE}"/>
              </a:ext>
            </a:extLst>
          </p:cNvPr>
          <p:cNvSpPr txBox="1"/>
          <p:nvPr/>
        </p:nvSpPr>
        <p:spPr>
          <a:xfrm>
            <a:off x="4362851" y="2735874"/>
            <a:ext cx="964472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(loss)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C10104B-51FD-38AE-B2DD-7F3A9B07715A}"/>
              </a:ext>
            </a:extLst>
          </p:cNvPr>
          <p:cNvCxnSpPr>
            <a:cxnSpLocks/>
          </p:cNvCxnSpPr>
          <p:nvPr/>
        </p:nvCxnSpPr>
        <p:spPr>
          <a:xfrm flipH="1">
            <a:off x="1797269" y="1060600"/>
            <a:ext cx="869758" cy="837774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8BEE315-FD06-1D1E-F112-0603321C7AE3}"/>
              </a:ext>
            </a:extLst>
          </p:cNvPr>
          <p:cNvCxnSpPr>
            <a:cxnSpLocks/>
          </p:cNvCxnSpPr>
          <p:nvPr/>
        </p:nvCxnSpPr>
        <p:spPr>
          <a:xfrm>
            <a:off x="3592299" y="1044540"/>
            <a:ext cx="741162" cy="809108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57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"/>
                            </p:stCondLst>
                            <p:childTnLst>
                              <p:par>
                                <p:cTn id="158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750"/>
                            </p:stCondLst>
                            <p:childTnLst>
                              <p:par>
                                <p:cTn id="16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1" grpId="0" animBg="1"/>
      <p:bldP spid="24" grpId="0" animBg="1"/>
      <p:bldP spid="25" grpId="0"/>
      <p:bldP spid="27" grpId="0"/>
      <p:bldP spid="42" grpId="0"/>
      <p:bldP spid="44" grpId="0"/>
      <p:bldP spid="15" grpId="0" animBg="1"/>
      <p:bldP spid="15" grpId="1" animBg="1"/>
      <p:bldP spid="11" grpId="0"/>
      <p:bldP spid="30" grpId="0" animBg="1"/>
      <p:bldP spid="31" grpId="0"/>
      <p:bldP spid="33" grpId="0" animBg="1"/>
      <p:bldP spid="29" grpId="0" animBg="1"/>
      <p:bldP spid="34" grpId="0"/>
      <p:bldP spid="43" grpId="0"/>
      <p:bldP spid="13" grpId="0" animBg="1"/>
      <p:bldP spid="26" grpId="0"/>
      <p:bldP spid="36" grpId="0"/>
      <p:bldP spid="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3D836DB6-F717-A474-E6BE-4D78831E13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37" y="111677"/>
            <a:ext cx="12171363" cy="58478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88A20BA-91B4-DDFA-FFAE-73CCE95E70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687" y="355638"/>
            <a:ext cx="6177110" cy="556122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A28212B-4B03-1335-30E4-822EC8A0AEED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FB93F3-0748-367A-D1E8-3058CCB4C4BD}"/>
              </a:ext>
            </a:extLst>
          </p:cNvPr>
          <p:cNvSpPr/>
          <p:nvPr/>
        </p:nvSpPr>
        <p:spPr>
          <a:xfrm>
            <a:off x="8921716" y="3821006"/>
            <a:ext cx="203399" cy="14730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1EEFFB-D565-39D5-B6C0-187767ACBD39}"/>
              </a:ext>
            </a:extLst>
          </p:cNvPr>
          <p:cNvSpPr txBox="1"/>
          <p:nvPr/>
        </p:nvSpPr>
        <p:spPr>
          <a:xfrm>
            <a:off x="1058765" y="951070"/>
            <a:ext cx="73875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5F0B62-65BF-57C7-1B4F-10B787C5486B}"/>
              </a:ext>
            </a:extLst>
          </p:cNvPr>
          <p:cNvSpPr txBox="1"/>
          <p:nvPr/>
        </p:nvSpPr>
        <p:spPr>
          <a:xfrm>
            <a:off x="1090806" y="1957022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3210E7-939D-918E-0566-B89FC492351D}"/>
              </a:ext>
            </a:extLst>
          </p:cNvPr>
          <p:cNvSpPr txBox="1"/>
          <p:nvPr/>
        </p:nvSpPr>
        <p:spPr>
          <a:xfrm>
            <a:off x="1085363" y="4247911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CD7C81-D5C6-34EA-7285-0D27169EAB84}"/>
              </a:ext>
            </a:extLst>
          </p:cNvPr>
          <p:cNvSpPr txBox="1"/>
          <p:nvPr/>
        </p:nvSpPr>
        <p:spPr>
          <a:xfrm>
            <a:off x="3831644" y="4247911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4D3DDB-3898-8761-3151-7AAC07C135C2}"/>
              </a:ext>
            </a:extLst>
          </p:cNvPr>
          <p:cNvSpPr txBox="1"/>
          <p:nvPr/>
        </p:nvSpPr>
        <p:spPr>
          <a:xfrm>
            <a:off x="4024929" y="1953543"/>
            <a:ext cx="504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22CB42-E48F-9926-DF9C-4DFEADC202B1}"/>
              </a:ext>
            </a:extLst>
          </p:cNvPr>
          <p:cNvSpPr txBox="1"/>
          <p:nvPr/>
        </p:nvSpPr>
        <p:spPr>
          <a:xfrm>
            <a:off x="2635988" y="251905"/>
            <a:ext cx="6102786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House contains all the resistance that the pump will need to overcome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311F82-1A3E-6EC7-3D97-13EEE469F466}"/>
              </a:ext>
            </a:extLst>
          </p:cNvPr>
          <p:cNvSpPr txBox="1"/>
          <p:nvPr/>
        </p:nvSpPr>
        <p:spPr>
          <a:xfrm>
            <a:off x="2730601" y="302850"/>
            <a:ext cx="885232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Converting Pressure (psi)  to  Feet (ft)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E7249-88D5-3D43-0211-83F45B784D16}"/>
              </a:ext>
            </a:extLst>
          </p:cNvPr>
          <p:cNvSpPr txBox="1"/>
          <p:nvPr/>
        </p:nvSpPr>
        <p:spPr>
          <a:xfrm>
            <a:off x="8641556" y="339689"/>
            <a:ext cx="20470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2.31=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87A067-1912-24A1-729B-0C4C3ED54CBC}"/>
              </a:ext>
            </a:extLst>
          </p:cNvPr>
          <p:cNvSpPr txBox="1"/>
          <p:nvPr/>
        </p:nvSpPr>
        <p:spPr>
          <a:xfrm>
            <a:off x="6650665" y="2976664"/>
            <a:ext cx="2360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 X 2.31 =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875DC2-2901-9507-DF8D-122F52D97FA0}"/>
              </a:ext>
            </a:extLst>
          </p:cNvPr>
          <p:cNvSpPr txBox="1"/>
          <p:nvPr/>
        </p:nvSpPr>
        <p:spPr>
          <a:xfrm>
            <a:off x="9136934" y="2974118"/>
            <a:ext cx="295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115.5 (116 ft.)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97BCED-8720-E5A9-58E1-EA54BC5D6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093" y="1632009"/>
            <a:ext cx="2248214" cy="160995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196C44-B8FA-9022-0062-697C6FBD17EF}"/>
              </a:ext>
            </a:extLst>
          </p:cNvPr>
          <p:cNvCxnSpPr/>
          <p:nvPr/>
        </p:nvCxnSpPr>
        <p:spPr>
          <a:xfrm flipH="1" flipV="1">
            <a:off x="2448560" y="2575560"/>
            <a:ext cx="7863840" cy="736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56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9" grpId="0" animBg="1"/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3D836DB6-F717-A474-E6BE-4D78831E13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37" y="111677"/>
            <a:ext cx="12171363" cy="584787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A28212B-4B03-1335-30E4-822EC8A0AEED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592435-6A83-0175-8F54-6797EE0F392E}"/>
              </a:ext>
            </a:extLst>
          </p:cNvPr>
          <p:cNvSpPr txBox="1"/>
          <p:nvPr/>
        </p:nvSpPr>
        <p:spPr>
          <a:xfrm>
            <a:off x="2730600" y="275496"/>
            <a:ext cx="885232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Converting Pressure (psi)  to  Feet (ft)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88A20BA-91B4-DDFA-FFAE-73CCE95E70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687" y="355638"/>
            <a:ext cx="6177110" cy="556122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2FB93F3-0748-367A-D1E8-3058CCB4C4BD}"/>
              </a:ext>
            </a:extLst>
          </p:cNvPr>
          <p:cNvSpPr/>
          <p:nvPr/>
        </p:nvSpPr>
        <p:spPr>
          <a:xfrm>
            <a:off x="8921716" y="3821006"/>
            <a:ext cx="203399" cy="14730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1EEFFB-D565-39D5-B6C0-187767ACBD39}"/>
              </a:ext>
            </a:extLst>
          </p:cNvPr>
          <p:cNvSpPr txBox="1"/>
          <p:nvPr/>
        </p:nvSpPr>
        <p:spPr>
          <a:xfrm>
            <a:off x="1058765" y="951070"/>
            <a:ext cx="73875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5F0B62-65BF-57C7-1B4F-10B787C5486B}"/>
              </a:ext>
            </a:extLst>
          </p:cNvPr>
          <p:cNvSpPr txBox="1"/>
          <p:nvPr/>
        </p:nvSpPr>
        <p:spPr>
          <a:xfrm>
            <a:off x="1090806" y="1957022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3210E7-939D-918E-0566-B89FC492351D}"/>
              </a:ext>
            </a:extLst>
          </p:cNvPr>
          <p:cNvSpPr txBox="1"/>
          <p:nvPr/>
        </p:nvSpPr>
        <p:spPr>
          <a:xfrm>
            <a:off x="1085363" y="4247911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CD7C81-D5C6-34EA-7285-0D27169EAB84}"/>
              </a:ext>
            </a:extLst>
          </p:cNvPr>
          <p:cNvSpPr txBox="1"/>
          <p:nvPr/>
        </p:nvSpPr>
        <p:spPr>
          <a:xfrm>
            <a:off x="3831644" y="4247911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4D3DDB-3898-8761-3151-7AAC07C135C2}"/>
              </a:ext>
            </a:extLst>
          </p:cNvPr>
          <p:cNvSpPr txBox="1"/>
          <p:nvPr/>
        </p:nvSpPr>
        <p:spPr>
          <a:xfrm>
            <a:off x="4024929" y="1953543"/>
            <a:ext cx="504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87A067-1912-24A1-729B-0C4C3ED54CBC}"/>
              </a:ext>
            </a:extLst>
          </p:cNvPr>
          <p:cNvSpPr txBox="1"/>
          <p:nvPr/>
        </p:nvSpPr>
        <p:spPr>
          <a:xfrm>
            <a:off x="6650665" y="2976664"/>
            <a:ext cx="2360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 X 2.31 =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875DC2-2901-9507-DF8D-122F52D97FA0}"/>
              </a:ext>
            </a:extLst>
          </p:cNvPr>
          <p:cNvSpPr txBox="1"/>
          <p:nvPr/>
        </p:nvSpPr>
        <p:spPr>
          <a:xfrm>
            <a:off x="9136934" y="2974118"/>
            <a:ext cx="295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20.79 (21 ft.)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97BCED-8720-E5A9-58E1-EA54BC5D6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093" y="1632009"/>
            <a:ext cx="2248214" cy="1609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3E7249-88D5-3D43-0211-83F45B784D16}"/>
              </a:ext>
            </a:extLst>
          </p:cNvPr>
          <p:cNvSpPr txBox="1"/>
          <p:nvPr/>
        </p:nvSpPr>
        <p:spPr>
          <a:xfrm>
            <a:off x="8641556" y="339689"/>
            <a:ext cx="20470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2.31=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8637D2-59DB-E6D2-30ED-A9C3D323F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1599" y="1632009"/>
            <a:ext cx="2248215" cy="161895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196C44-B8FA-9022-0062-697C6FBD17EF}"/>
              </a:ext>
            </a:extLst>
          </p:cNvPr>
          <p:cNvCxnSpPr>
            <a:cxnSpLocks/>
          </p:cNvCxnSpPr>
          <p:nvPr/>
        </p:nvCxnSpPr>
        <p:spPr>
          <a:xfrm flipH="1" flipV="1">
            <a:off x="5237480" y="2556905"/>
            <a:ext cx="5123079" cy="7506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34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E4E4475-6D1C-3774-1AA9-A856B5A5A8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813"/>
            <a:ext cx="12192000" cy="5931970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26B21E81-3804-1DD1-B2DA-9C32D004DB6C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47074AF-B8A6-F243-3282-4A8F2635F927}"/>
              </a:ext>
            </a:extLst>
          </p:cNvPr>
          <p:cNvSpPr/>
          <p:nvPr/>
        </p:nvSpPr>
        <p:spPr>
          <a:xfrm>
            <a:off x="8890620" y="4652953"/>
            <a:ext cx="203399" cy="12583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CF44DF-C65B-13D9-D8CB-6ACCE256B83C}"/>
              </a:ext>
            </a:extLst>
          </p:cNvPr>
          <p:cNvSpPr txBox="1"/>
          <p:nvPr/>
        </p:nvSpPr>
        <p:spPr>
          <a:xfrm>
            <a:off x="2772057" y="291946"/>
            <a:ext cx="33682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Why x 2.31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DA8F9-EF56-2587-7A67-01FB2A64AB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644"/>
          <a:stretch/>
        </p:blipFill>
        <p:spPr>
          <a:xfrm>
            <a:off x="8519338" y="1537486"/>
            <a:ext cx="1104625" cy="43763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3CC76D-5B3A-438D-348E-E616FB101FE8}"/>
              </a:ext>
            </a:extLst>
          </p:cNvPr>
          <p:cNvSpPr txBox="1"/>
          <p:nvPr/>
        </p:nvSpPr>
        <p:spPr>
          <a:xfrm>
            <a:off x="7779035" y="4310296"/>
            <a:ext cx="630647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 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EF6EA9-8FBE-41D0-8C8A-0910784983C3}"/>
              </a:ext>
            </a:extLst>
          </p:cNvPr>
          <p:cNvSpPr txBox="1"/>
          <p:nvPr/>
        </p:nvSpPr>
        <p:spPr>
          <a:xfrm>
            <a:off x="7779035" y="2939665"/>
            <a:ext cx="630647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 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FD5035-FCBB-74CA-95D0-41CAF57B4B5F}"/>
              </a:ext>
            </a:extLst>
          </p:cNvPr>
          <p:cNvSpPr txBox="1"/>
          <p:nvPr/>
        </p:nvSpPr>
        <p:spPr>
          <a:xfrm>
            <a:off x="7779035" y="1606094"/>
            <a:ext cx="630647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 ft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78B442-C0BD-0B2B-FBC7-7FAD3479456D}"/>
              </a:ext>
            </a:extLst>
          </p:cNvPr>
          <p:cNvCxnSpPr/>
          <p:nvPr/>
        </p:nvCxnSpPr>
        <p:spPr>
          <a:xfrm flipH="1">
            <a:off x="7548057" y="2591115"/>
            <a:ext cx="1097280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be 9">
            <a:extLst>
              <a:ext uri="{FF2B5EF4-FFF2-40B4-BE49-F238E27FC236}">
                <a16:creationId xmlns:a16="http://schemas.microsoft.com/office/drawing/2014/main" id="{FB9116C8-6456-53F5-68E6-2743EEF9A036}"/>
              </a:ext>
            </a:extLst>
          </p:cNvPr>
          <p:cNvSpPr/>
          <p:nvPr/>
        </p:nvSpPr>
        <p:spPr>
          <a:xfrm>
            <a:off x="8768907" y="2392251"/>
            <a:ext cx="824173" cy="3482414"/>
          </a:xfrm>
          <a:prstGeom prst="cube">
            <a:avLst/>
          </a:prstGeom>
          <a:solidFill>
            <a:srgbClr val="00B0F0">
              <a:alpha val="44000"/>
            </a:srgb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3E11E-0A81-ED4E-9948-962CA5D896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3469" t="17424" r="5495"/>
          <a:stretch/>
        </p:blipFill>
        <p:spPr>
          <a:xfrm>
            <a:off x="8291499" y="5149202"/>
            <a:ext cx="1341121" cy="80466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8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70B113-1679-9A91-7455-739C10DE6E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588"/>
          <a:stretch/>
        </p:blipFill>
        <p:spPr>
          <a:xfrm>
            <a:off x="8868512" y="960696"/>
            <a:ext cx="630647" cy="556598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FD2EAB-56D4-7E12-9B55-7FF4FAE7AED0}"/>
              </a:ext>
            </a:extLst>
          </p:cNvPr>
          <p:cNvSpPr/>
          <p:nvPr/>
        </p:nvSpPr>
        <p:spPr>
          <a:xfrm>
            <a:off x="9370311" y="5786939"/>
            <a:ext cx="228215" cy="23655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563B6E-2858-048F-5135-5781FF3285F1}"/>
              </a:ext>
            </a:extLst>
          </p:cNvPr>
          <p:cNvSpPr txBox="1"/>
          <p:nvPr/>
        </p:nvSpPr>
        <p:spPr>
          <a:xfrm>
            <a:off x="9571196" y="4343223"/>
            <a:ext cx="259924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(116 x .433 = 50.01 psi)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F70E8C-7301-0683-B2FF-D6C26618A878}"/>
              </a:ext>
            </a:extLst>
          </p:cNvPr>
          <p:cNvSpPr txBox="1"/>
          <p:nvPr/>
        </p:nvSpPr>
        <p:spPr>
          <a:xfrm>
            <a:off x="9663316" y="2898824"/>
            <a:ext cx="2438198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convert feet to psi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x .433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258FD0-B722-132A-DDD0-BC1D6F1637FA}"/>
              </a:ext>
            </a:extLst>
          </p:cNvPr>
          <p:cNvSpPr txBox="1"/>
          <p:nvPr/>
        </p:nvSpPr>
        <p:spPr>
          <a:xfrm>
            <a:off x="9658505" y="3725641"/>
            <a:ext cx="244300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feet x .433 = psi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3F4771-F4A1-BCC2-D4EC-4D32916F7363}"/>
              </a:ext>
            </a:extLst>
          </p:cNvPr>
          <p:cNvCxnSpPr>
            <a:cxnSpLocks/>
          </p:cNvCxnSpPr>
          <p:nvPr/>
        </p:nvCxnSpPr>
        <p:spPr>
          <a:xfrm flipV="1">
            <a:off x="7083409" y="2770237"/>
            <a:ext cx="0" cy="265176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269BEF1-982B-9789-B3F4-A0AF1372FD47}"/>
              </a:ext>
            </a:extLst>
          </p:cNvPr>
          <p:cNvSpPr/>
          <p:nvPr/>
        </p:nvSpPr>
        <p:spPr>
          <a:xfrm>
            <a:off x="8319881" y="5783895"/>
            <a:ext cx="228215" cy="23655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D5BBFA-DFE6-4038-05F2-F095E4D6D079}"/>
              </a:ext>
            </a:extLst>
          </p:cNvPr>
          <p:cNvSpPr txBox="1"/>
          <p:nvPr/>
        </p:nvSpPr>
        <p:spPr>
          <a:xfrm>
            <a:off x="6461638" y="2392251"/>
            <a:ext cx="1240847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2.31 feet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C20484-287D-0242-C7B7-1AACF0534CC2}"/>
              </a:ext>
            </a:extLst>
          </p:cNvPr>
          <p:cNvSpPr txBox="1"/>
          <p:nvPr/>
        </p:nvSpPr>
        <p:spPr>
          <a:xfrm>
            <a:off x="6461059" y="5401038"/>
            <a:ext cx="1240847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psi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99F2B4-5604-4965-7296-CFE963E5E668}"/>
              </a:ext>
            </a:extLst>
          </p:cNvPr>
          <p:cNvSpPr/>
          <p:nvPr/>
        </p:nvSpPr>
        <p:spPr>
          <a:xfrm>
            <a:off x="9617692" y="2898824"/>
            <a:ext cx="2501123" cy="19151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67B3F-6534-7D19-F4A8-0828B1F70B6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687" y="355638"/>
            <a:ext cx="6177110" cy="55612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54C8ED-2E85-CA4C-D8F6-A80E88F94ACF}"/>
              </a:ext>
            </a:extLst>
          </p:cNvPr>
          <p:cNvSpPr txBox="1"/>
          <p:nvPr/>
        </p:nvSpPr>
        <p:spPr>
          <a:xfrm>
            <a:off x="1058765" y="951070"/>
            <a:ext cx="73875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8702DD-EFFE-FF06-2CA9-DEBA39EE9F7D}"/>
              </a:ext>
            </a:extLst>
          </p:cNvPr>
          <p:cNvSpPr txBox="1"/>
          <p:nvPr/>
        </p:nvSpPr>
        <p:spPr>
          <a:xfrm>
            <a:off x="1085363" y="4247911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6FA891-8EDB-655B-9828-C9A07580806A}"/>
              </a:ext>
            </a:extLst>
          </p:cNvPr>
          <p:cNvSpPr txBox="1"/>
          <p:nvPr/>
        </p:nvSpPr>
        <p:spPr>
          <a:xfrm>
            <a:off x="3831644" y="4247911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1A865B-FD10-BDD8-2E6B-9CC2E60B8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93" y="1632009"/>
            <a:ext cx="2248214" cy="1609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63E64A-47D9-1F26-AADB-CC178A6B90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1599" y="1632009"/>
            <a:ext cx="2248215" cy="161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6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10" grpId="0" animBg="1"/>
      <p:bldP spid="13" grpId="0" animBg="1"/>
      <p:bldP spid="15" grpId="0"/>
      <p:bldP spid="16" grpId="0"/>
      <p:bldP spid="17" grpId="0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887316-3630-E89C-9549-E8041935CE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16558"/>
            <a:ext cx="12192000" cy="6054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2AE510-F17B-E5D4-FCFC-10D9EE1A7CD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11" y="321056"/>
            <a:ext cx="6211167" cy="5620534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26B21E81-3804-1DD1-B2DA-9C32D004DB6C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CF44DF-C65B-13D9-D8CB-6ACCE256B83C}"/>
              </a:ext>
            </a:extLst>
          </p:cNvPr>
          <p:cNvSpPr txBox="1"/>
          <p:nvPr/>
        </p:nvSpPr>
        <p:spPr>
          <a:xfrm>
            <a:off x="2772057" y="291946"/>
            <a:ext cx="438365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add-up the rooms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0E0276-B0AC-44E4-C74E-319DCB9BD7CD}"/>
              </a:ext>
            </a:extLst>
          </p:cNvPr>
          <p:cNvSpPr/>
          <p:nvPr/>
        </p:nvSpPr>
        <p:spPr>
          <a:xfrm>
            <a:off x="7195341" y="3000843"/>
            <a:ext cx="1701210" cy="4519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8A346-A72D-F39B-EC1C-4D3EAB848ECF}"/>
              </a:ext>
            </a:extLst>
          </p:cNvPr>
          <p:cNvSpPr/>
          <p:nvPr/>
        </p:nvSpPr>
        <p:spPr>
          <a:xfrm>
            <a:off x="7199760" y="3501231"/>
            <a:ext cx="1701210" cy="4519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815EE-8158-6CBD-DB0D-779B2E973E36}"/>
              </a:ext>
            </a:extLst>
          </p:cNvPr>
          <p:cNvSpPr/>
          <p:nvPr/>
        </p:nvSpPr>
        <p:spPr>
          <a:xfrm>
            <a:off x="7197255" y="2004204"/>
            <a:ext cx="1701210" cy="4519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A52581-C247-5DB3-CD75-A614D4616D4F}"/>
              </a:ext>
            </a:extLst>
          </p:cNvPr>
          <p:cNvSpPr/>
          <p:nvPr/>
        </p:nvSpPr>
        <p:spPr>
          <a:xfrm>
            <a:off x="7195341" y="2499300"/>
            <a:ext cx="1701210" cy="4519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1E47A0-421A-6CBB-57D7-659418C45F25}"/>
              </a:ext>
            </a:extLst>
          </p:cNvPr>
          <p:cNvSpPr txBox="1"/>
          <p:nvPr/>
        </p:nvSpPr>
        <p:spPr>
          <a:xfrm>
            <a:off x="7199301" y="2048426"/>
            <a:ext cx="113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211CF2-3D94-64EE-5435-7E0034446763}"/>
              </a:ext>
            </a:extLst>
          </p:cNvPr>
          <p:cNvSpPr txBox="1"/>
          <p:nvPr/>
        </p:nvSpPr>
        <p:spPr>
          <a:xfrm>
            <a:off x="7207597" y="3544188"/>
            <a:ext cx="1108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Friction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C857A1-64AA-CCE6-E303-86FF4B3B03C1}"/>
              </a:ext>
            </a:extLst>
          </p:cNvPr>
          <p:cNvSpPr/>
          <p:nvPr/>
        </p:nvSpPr>
        <p:spPr>
          <a:xfrm>
            <a:off x="9140455" y="2990556"/>
            <a:ext cx="1701210" cy="4519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19875F-5771-AAD6-0B91-A02DAD68DE95}"/>
              </a:ext>
            </a:extLst>
          </p:cNvPr>
          <p:cNvSpPr/>
          <p:nvPr/>
        </p:nvSpPr>
        <p:spPr>
          <a:xfrm>
            <a:off x="9144874" y="3490944"/>
            <a:ext cx="1701210" cy="4519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E885A3-FA78-6372-730B-2503EC5027D9}"/>
              </a:ext>
            </a:extLst>
          </p:cNvPr>
          <p:cNvSpPr/>
          <p:nvPr/>
        </p:nvSpPr>
        <p:spPr>
          <a:xfrm>
            <a:off x="9142369" y="1993917"/>
            <a:ext cx="1701210" cy="4519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67546E-ABDA-8B13-949A-E55855B5D610}"/>
              </a:ext>
            </a:extLst>
          </p:cNvPr>
          <p:cNvSpPr/>
          <p:nvPr/>
        </p:nvSpPr>
        <p:spPr>
          <a:xfrm>
            <a:off x="9140455" y="2489013"/>
            <a:ext cx="1701210" cy="4519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B13580-48FE-55FD-4EE2-A5BA85237AC6}"/>
              </a:ext>
            </a:extLst>
          </p:cNvPr>
          <p:cNvSpPr txBox="1"/>
          <p:nvPr/>
        </p:nvSpPr>
        <p:spPr>
          <a:xfrm>
            <a:off x="7199249" y="2541449"/>
            <a:ext cx="1621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Pumping level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A3DAFB-8B40-7C8B-5433-BB16F83C7CC6}"/>
              </a:ext>
            </a:extLst>
          </p:cNvPr>
          <p:cNvSpPr txBox="1"/>
          <p:nvPr/>
        </p:nvSpPr>
        <p:spPr>
          <a:xfrm>
            <a:off x="7199769" y="3042881"/>
            <a:ext cx="113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Elevation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FDD9D7-35AB-CD13-BDD0-ADAF9B7DB337}"/>
              </a:ext>
            </a:extLst>
          </p:cNvPr>
          <p:cNvSpPr/>
          <p:nvPr/>
        </p:nvSpPr>
        <p:spPr>
          <a:xfrm>
            <a:off x="7195341" y="4002315"/>
            <a:ext cx="1701210" cy="4519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71D33D-7BC2-A8E6-C7A7-237F2AFCE662}"/>
              </a:ext>
            </a:extLst>
          </p:cNvPr>
          <p:cNvSpPr/>
          <p:nvPr/>
        </p:nvSpPr>
        <p:spPr>
          <a:xfrm>
            <a:off x="9140455" y="3993232"/>
            <a:ext cx="1701210" cy="4519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107E95-E5B1-677D-5BDC-C5FB4C3F1B42}"/>
              </a:ext>
            </a:extLst>
          </p:cNvPr>
          <p:cNvSpPr txBox="1"/>
          <p:nvPr/>
        </p:nvSpPr>
        <p:spPr>
          <a:xfrm>
            <a:off x="9260550" y="3978806"/>
            <a:ext cx="122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 ft.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A61094-6450-3338-586A-A752112C1785}"/>
              </a:ext>
            </a:extLst>
          </p:cNvPr>
          <p:cNvSpPr txBox="1"/>
          <p:nvPr/>
        </p:nvSpPr>
        <p:spPr>
          <a:xfrm>
            <a:off x="7217900" y="3988904"/>
            <a:ext cx="1108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84B6F-11D8-46F4-6B80-25D990051505}"/>
              </a:ext>
            </a:extLst>
          </p:cNvPr>
          <p:cNvSpPr txBox="1"/>
          <p:nvPr/>
        </p:nvSpPr>
        <p:spPr>
          <a:xfrm>
            <a:off x="9589378" y="2032095"/>
            <a:ext cx="848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116 ft.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75449-D2B6-0549-441E-AB0EF7C865D2}"/>
              </a:ext>
            </a:extLst>
          </p:cNvPr>
          <p:cNvSpPr txBox="1"/>
          <p:nvPr/>
        </p:nvSpPr>
        <p:spPr>
          <a:xfrm>
            <a:off x="9447418" y="2538609"/>
            <a:ext cx="990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58 ft.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464CB5-0F10-FEEA-CFCA-7CF719FE9F5A}"/>
              </a:ext>
            </a:extLst>
          </p:cNvPr>
          <p:cNvSpPr txBox="1"/>
          <p:nvPr/>
        </p:nvSpPr>
        <p:spPr>
          <a:xfrm>
            <a:off x="9493333" y="3033434"/>
            <a:ext cx="942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ft.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79357F-2220-3A6A-F817-180379EFC170}"/>
              </a:ext>
            </a:extLst>
          </p:cNvPr>
          <p:cNvSpPr txBox="1"/>
          <p:nvPr/>
        </p:nvSpPr>
        <p:spPr>
          <a:xfrm>
            <a:off x="9477004" y="3536919"/>
            <a:ext cx="9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 ft.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AD2461-5986-5BC7-31BF-31F1D5A250EF}"/>
              </a:ext>
            </a:extLst>
          </p:cNvPr>
          <p:cNvSpPr txBox="1"/>
          <p:nvPr/>
        </p:nvSpPr>
        <p:spPr>
          <a:xfrm>
            <a:off x="9092497" y="3436565"/>
            <a:ext cx="17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</a:p>
        </p:txBody>
      </p:sp>
    </p:spTree>
    <p:extLst>
      <p:ext uri="{BB962C8B-B14F-4D97-AF65-F5344CB8AC3E}">
        <p14:creationId xmlns:p14="http://schemas.microsoft.com/office/powerpoint/2010/main" val="383103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 animBg="1"/>
      <p:bldP spid="16" grpId="0" animBg="1"/>
      <p:bldP spid="17" grpId="0" animBg="1"/>
      <p:bldP spid="18" grpId="0"/>
      <p:bldP spid="20" grpId="0"/>
      <p:bldP spid="21" grpId="0" animBg="1"/>
      <p:bldP spid="22" grpId="0" animBg="1"/>
      <p:bldP spid="23" grpId="0" animBg="1"/>
      <p:bldP spid="26" grpId="0" animBg="1"/>
      <p:bldP spid="14" grpId="0"/>
      <p:bldP spid="19" grpId="0"/>
      <p:bldP spid="29" grpId="0" animBg="1"/>
      <p:bldP spid="31" grpId="0" animBg="1"/>
      <p:bldP spid="24" grpId="0"/>
      <p:bldP spid="28" grpId="0"/>
      <p:bldP spid="6" grpId="0"/>
      <p:bldP spid="7" grpId="0"/>
      <p:bldP spid="10" grpId="0"/>
      <p:bldP spid="12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887316-3630-E89C-9549-E8041935CE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16558"/>
            <a:ext cx="12192000" cy="6042084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26B21E81-3804-1DD1-B2DA-9C32D004DB6C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CF44DF-C65B-13D9-D8CB-6ACCE256B83C}"/>
              </a:ext>
            </a:extLst>
          </p:cNvPr>
          <p:cNvSpPr txBox="1"/>
          <p:nvPr/>
        </p:nvSpPr>
        <p:spPr>
          <a:xfrm>
            <a:off x="2772057" y="291946"/>
            <a:ext cx="438365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add-up the rooms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0E0276-B0AC-44E4-C74E-319DCB9BD7CD}"/>
              </a:ext>
            </a:extLst>
          </p:cNvPr>
          <p:cNvSpPr/>
          <p:nvPr/>
        </p:nvSpPr>
        <p:spPr>
          <a:xfrm>
            <a:off x="7195341" y="3000843"/>
            <a:ext cx="1701210" cy="4519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8A346-A72D-F39B-EC1C-4D3EAB848ECF}"/>
              </a:ext>
            </a:extLst>
          </p:cNvPr>
          <p:cNvSpPr/>
          <p:nvPr/>
        </p:nvSpPr>
        <p:spPr>
          <a:xfrm>
            <a:off x="7199760" y="3501231"/>
            <a:ext cx="1701210" cy="4519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815EE-8158-6CBD-DB0D-779B2E973E36}"/>
              </a:ext>
            </a:extLst>
          </p:cNvPr>
          <p:cNvSpPr/>
          <p:nvPr/>
        </p:nvSpPr>
        <p:spPr>
          <a:xfrm>
            <a:off x="7197255" y="2004204"/>
            <a:ext cx="1701210" cy="4519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A52581-C247-5DB3-CD75-A614D4616D4F}"/>
              </a:ext>
            </a:extLst>
          </p:cNvPr>
          <p:cNvSpPr/>
          <p:nvPr/>
        </p:nvSpPr>
        <p:spPr>
          <a:xfrm>
            <a:off x="7195341" y="2499300"/>
            <a:ext cx="1701210" cy="4519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1E47A0-421A-6CBB-57D7-659418C45F25}"/>
              </a:ext>
            </a:extLst>
          </p:cNvPr>
          <p:cNvSpPr txBox="1"/>
          <p:nvPr/>
        </p:nvSpPr>
        <p:spPr>
          <a:xfrm>
            <a:off x="7199301" y="2048426"/>
            <a:ext cx="113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211CF2-3D94-64EE-5435-7E0034446763}"/>
              </a:ext>
            </a:extLst>
          </p:cNvPr>
          <p:cNvSpPr txBox="1"/>
          <p:nvPr/>
        </p:nvSpPr>
        <p:spPr>
          <a:xfrm>
            <a:off x="7207597" y="3544188"/>
            <a:ext cx="1108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Friction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C857A1-64AA-CCE6-E303-86FF4B3B03C1}"/>
              </a:ext>
            </a:extLst>
          </p:cNvPr>
          <p:cNvSpPr/>
          <p:nvPr/>
        </p:nvSpPr>
        <p:spPr>
          <a:xfrm>
            <a:off x="9140455" y="2990556"/>
            <a:ext cx="1701210" cy="4519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19875F-5771-AAD6-0B91-A02DAD68DE95}"/>
              </a:ext>
            </a:extLst>
          </p:cNvPr>
          <p:cNvSpPr/>
          <p:nvPr/>
        </p:nvSpPr>
        <p:spPr>
          <a:xfrm>
            <a:off x="9144874" y="3490944"/>
            <a:ext cx="1701210" cy="4519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E885A3-FA78-6372-730B-2503EC5027D9}"/>
              </a:ext>
            </a:extLst>
          </p:cNvPr>
          <p:cNvSpPr/>
          <p:nvPr/>
        </p:nvSpPr>
        <p:spPr>
          <a:xfrm>
            <a:off x="9142369" y="1993917"/>
            <a:ext cx="1701210" cy="4519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67546E-ABDA-8B13-949A-E55855B5D610}"/>
              </a:ext>
            </a:extLst>
          </p:cNvPr>
          <p:cNvSpPr/>
          <p:nvPr/>
        </p:nvSpPr>
        <p:spPr>
          <a:xfrm>
            <a:off x="9140455" y="2489013"/>
            <a:ext cx="1701210" cy="4519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84B6F-11D8-46F4-6B80-25D990051505}"/>
              </a:ext>
            </a:extLst>
          </p:cNvPr>
          <p:cNvSpPr txBox="1"/>
          <p:nvPr/>
        </p:nvSpPr>
        <p:spPr>
          <a:xfrm>
            <a:off x="9589378" y="2032095"/>
            <a:ext cx="848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116 ft.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75449-D2B6-0549-441E-AB0EF7C865D2}"/>
              </a:ext>
            </a:extLst>
          </p:cNvPr>
          <p:cNvSpPr txBox="1"/>
          <p:nvPr/>
        </p:nvSpPr>
        <p:spPr>
          <a:xfrm>
            <a:off x="9447418" y="2538609"/>
            <a:ext cx="990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58 ft.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464CB5-0F10-FEEA-CFCA-7CF719FE9F5A}"/>
              </a:ext>
            </a:extLst>
          </p:cNvPr>
          <p:cNvSpPr txBox="1"/>
          <p:nvPr/>
        </p:nvSpPr>
        <p:spPr>
          <a:xfrm>
            <a:off x="9493333" y="3033434"/>
            <a:ext cx="942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ft.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79357F-2220-3A6A-F817-180379EFC170}"/>
              </a:ext>
            </a:extLst>
          </p:cNvPr>
          <p:cNvSpPr txBox="1"/>
          <p:nvPr/>
        </p:nvSpPr>
        <p:spPr>
          <a:xfrm>
            <a:off x="9477004" y="3536919"/>
            <a:ext cx="9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 ft.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B13580-48FE-55FD-4EE2-A5BA85237AC6}"/>
              </a:ext>
            </a:extLst>
          </p:cNvPr>
          <p:cNvSpPr txBox="1"/>
          <p:nvPr/>
        </p:nvSpPr>
        <p:spPr>
          <a:xfrm>
            <a:off x="7199249" y="2541449"/>
            <a:ext cx="1621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Pumping level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A3DAFB-8B40-7C8B-5433-BB16F83C7CC6}"/>
              </a:ext>
            </a:extLst>
          </p:cNvPr>
          <p:cNvSpPr txBox="1"/>
          <p:nvPr/>
        </p:nvSpPr>
        <p:spPr>
          <a:xfrm>
            <a:off x="7199769" y="3042881"/>
            <a:ext cx="113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Elevation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FDD9D7-35AB-CD13-BDD0-ADAF9B7DB337}"/>
              </a:ext>
            </a:extLst>
          </p:cNvPr>
          <p:cNvSpPr/>
          <p:nvPr/>
        </p:nvSpPr>
        <p:spPr>
          <a:xfrm>
            <a:off x="7195341" y="4002315"/>
            <a:ext cx="1701210" cy="4519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71D33D-7BC2-A8E6-C7A7-237F2AFCE662}"/>
              </a:ext>
            </a:extLst>
          </p:cNvPr>
          <p:cNvSpPr/>
          <p:nvPr/>
        </p:nvSpPr>
        <p:spPr>
          <a:xfrm>
            <a:off x="9140455" y="3993232"/>
            <a:ext cx="1701210" cy="4519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A61094-6450-3338-586A-A752112C1785}"/>
              </a:ext>
            </a:extLst>
          </p:cNvPr>
          <p:cNvSpPr txBox="1"/>
          <p:nvPr/>
        </p:nvSpPr>
        <p:spPr>
          <a:xfrm>
            <a:off x="7217900" y="3988904"/>
            <a:ext cx="1108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AD2461-5986-5BC7-31BF-31F1D5A250EF}"/>
              </a:ext>
            </a:extLst>
          </p:cNvPr>
          <p:cNvSpPr txBox="1"/>
          <p:nvPr/>
        </p:nvSpPr>
        <p:spPr>
          <a:xfrm>
            <a:off x="9092497" y="3435170"/>
            <a:ext cx="17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E5937-2C0F-D566-1B9F-2CAB0F6A4AE4}"/>
              </a:ext>
            </a:extLst>
          </p:cNvPr>
          <p:cNvSpPr txBox="1"/>
          <p:nvPr/>
        </p:nvSpPr>
        <p:spPr>
          <a:xfrm>
            <a:off x="2751353" y="291946"/>
            <a:ext cx="500034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these two numbers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7794C54-6668-B2AC-98CA-30CD218AA0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54" y="325798"/>
            <a:ext cx="6211167" cy="5620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D3A864-01F8-C28D-07F9-597AADF7F0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882"/>
          <a:stretch/>
        </p:blipFill>
        <p:spPr>
          <a:xfrm>
            <a:off x="133794" y="1474581"/>
            <a:ext cx="6177110" cy="445556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9414253-C13E-17B2-2EBC-892DFE2C884B}"/>
              </a:ext>
            </a:extLst>
          </p:cNvPr>
          <p:cNvSpPr/>
          <p:nvPr/>
        </p:nvSpPr>
        <p:spPr>
          <a:xfrm>
            <a:off x="763534" y="842971"/>
            <a:ext cx="1335641" cy="678094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43D0BAF-FD89-A6A1-CE57-AC73BDA418A3}"/>
              </a:ext>
            </a:extLst>
          </p:cNvPr>
          <p:cNvSpPr/>
          <p:nvPr/>
        </p:nvSpPr>
        <p:spPr>
          <a:xfrm>
            <a:off x="9222109" y="3906251"/>
            <a:ext cx="1335641" cy="678094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94EFE7-0CC3-F050-EA63-DDF89DAE1CD1}"/>
              </a:ext>
            </a:extLst>
          </p:cNvPr>
          <p:cNvSpPr txBox="1"/>
          <p:nvPr/>
        </p:nvSpPr>
        <p:spPr>
          <a:xfrm>
            <a:off x="1050250" y="909458"/>
            <a:ext cx="73875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107E95-E5B1-677D-5BDC-C5FB4C3F1B42}"/>
              </a:ext>
            </a:extLst>
          </p:cNvPr>
          <p:cNvSpPr txBox="1"/>
          <p:nvPr/>
        </p:nvSpPr>
        <p:spPr>
          <a:xfrm>
            <a:off x="9260550" y="3978806"/>
            <a:ext cx="122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 ft.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78AF66-2CB8-2BC2-7DF9-5D531EAAA3E1}"/>
              </a:ext>
            </a:extLst>
          </p:cNvPr>
          <p:cNvSpPr txBox="1"/>
          <p:nvPr/>
        </p:nvSpPr>
        <p:spPr>
          <a:xfrm>
            <a:off x="551521" y="1474581"/>
            <a:ext cx="5341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Gallons per minute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55E655-E484-18BC-88ED-6F24BDE41562}"/>
              </a:ext>
            </a:extLst>
          </p:cNvPr>
          <p:cNvSpPr txBox="1"/>
          <p:nvPr/>
        </p:nvSpPr>
        <p:spPr>
          <a:xfrm>
            <a:off x="8462938" y="4520093"/>
            <a:ext cx="295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Feet</a:t>
            </a:r>
          </a:p>
        </p:txBody>
      </p:sp>
    </p:spTree>
    <p:extLst>
      <p:ext uri="{BB962C8B-B14F-4D97-AF65-F5344CB8AC3E}">
        <p14:creationId xmlns:p14="http://schemas.microsoft.com/office/powerpoint/2010/main" val="237624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 animBg="1"/>
      <p:bldP spid="16" grpId="0" animBg="1"/>
      <p:bldP spid="17" grpId="0" animBg="1"/>
      <p:bldP spid="18" grpId="0"/>
      <p:bldP spid="20" grpId="0"/>
      <p:bldP spid="21" grpId="0" animBg="1"/>
      <p:bldP spid="22" grpId="0" animBg="1"/>
      <p:bldP spid="23" grpId="0" animBg="1"/>
      <p:bldP spid="26" grpId="0" animBg="1"/>
      <p:bldP spid="6" grpId="0"/>
      <p:bldP spid="7" grpId="0"/>
      <p:bldP spid="10" grpId="0"/>
      <p:bldP spid="12" grpId="0"/>
      <p:bldP spid="14" grpId="0"/>
      <p:bldP spid="19" grpId="0"/>
      <p:bldP spid="29" grpId="0" animBg="1"/>
      <p:bldP spid="31" grpId="0" animBg="1"/>
      <p:bldP spid="28" grpId="0"/>
      <p:bldP spid="25" grpId="0"/>
      <p:bldP spid="5" grpId="0" animBg="1"/>
      <p:bldP spid="9" grpId="0" animBg="1"/>
      <p:bldP spid="11" grpId="0" animBg="1"/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887316-3630-E89C-9549-E8041935CE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16558"/>
            <a:ext cx="12192000" cy="6042084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26B21E81-3804-1DD1-B2DA-9C32D004DB6C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7794C54-6668-B2AC-98CA-30CD218AA0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54" y="325798"/>
            <a:ext cx="6211167" cy="5620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D3A864-01F8-C28D-07F9-597AADF7F0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882"/>
          <a:stretch/>
        </p:blipFill>
        <p:spPr>
          <a:xfrm>
            <a:off x="133794" y="1474581"/>
            <a:ext cx="6177110" cy="445556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9414253-C13E-17B2-2EBC-892DFE2C884B}"/>
              </a:ext>
            </a:extLst>
          </p:cNvPr>
          <p:cNvSpPr/>
          <p:nvPr/>
        </p:nvSpPr>
        <p:spPr>
          <a:xfrm>
            <a:off x="763534" y="842971"/>
            <a:ext cx="1335641" cy="678094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94EFE7-0CC3-F050-EA63-DDF89DAE1CD1}"/>
              </a:ext>
            </a:extLst>
          </p:cNvPr>
          <p:cNvSpPr txBox="1"/>
          <p:nvPr/>
        </p:nvSpPr>
        <p:spPr>
          <a:xfrm>
            <a:off x="1050250" y="909458"/>
            <a:ext cx="73875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78AF66-2CB8-2BC2-7DF9-5D531EAAA3E1}"/>
              </a:ext>
            </a:extLst>
          </p:cNvPr>
          <p:cNvSpPr txBox="1"/>
          <p:nvPr/>
        </p:nvSpPr>
        <p:spPr>
          <a:xfrm>
            <a:off x="551521" y="1474581"/>
            <a:ext cx="5341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Gallons per minute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55E655-E484-18BC-88ED-6F24BDE41562}"/>
              </a:ext>
            </a:extLst>
          </p:cNvPr>
          <p:cNvSpPr txBox="1"/>
          <p:nvPr/>
        </p:nvSpPr>
        <p:spPr>
          <a:xfrm>
            <a:off x="8462938" y="4520093"/>
            <a:ext cx="295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E5937-2C0F-D566-1B9F-2CAB0F6A4AE4}"/>
              </a:ext>
            </a:extLst>
          </p:cNvPr>
          <p:cNvSpPr txBox="1"/>
          <p:nvPr/>
        </p:nvSpPr>
        <p:spPr>
          <a:xfrm>
            <a:off x="2751353" y="291946"/>
            <a:ext cx="500034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these two numbers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340C7C-E328-939E-986C-2ACDA19724F7}"/>
              </a:ext>
            </a:extLst>
          </p:cNvPr>
          <p:cNvSpPr txBox="1"/>
          <p:nvPr/>
        </p:nvSpPr>
        <p:spPr>
          <a:xfrm>
            <a:off x="845686" y="1670148"/>
            <a:ext cx="53884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101600" dist="38100" dir="2700000" sx="101000" sy="101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 all you need to read a pump curve and size the pump!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F50157-E8A7-9936-79DE-E01042542BED}"/>
              </a:ext>
            </a:extLst>
          </p:cNvPr>
          <p:cNvSpPr txBox="1"/>
          <p:nvPr/>
        </p:nvSpPr>
        <p:spPr>
          <a:xfrm>
            <a:off x="761988" y="4053159"/>
            <a:ext cx="5067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101600" dist="38100" dir="2700000" sx="101000" sy="101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your applications change, the house will always provide you with the two numbers.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B738D39-19A4-C306-44BB-722A21B37FF9}"/>
              </a:ext>
            </a:extLst>
          </p:cNvPr>
          <p:cNvSpPr/>
          <p:nvPr/>
        </p:nvSpPr>
        <p:spPr>
          <a:xfrm>
            <a:off x="2086678" y="2601494"/>
            <a:ext cx="3964987" cy="1404998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BF0355-FB4D-68CA-ADE9-19E80E0CC664}"/>
              </a:ext>
            </a:extLst>
          </p:cNvPr>
          <p:cNvSpPr txBox="1"/>
          <p:nvPr/>
        </p:nvSpPr>
        <p:spPr>
          <a:xfrm>
            <a:off x="3284974" y="2739567"/>
            <a:ext cx="876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a.k.a.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B4B730-3DD1-0E8B-920B-0A7E6F822B74}"/>
              </a:ext>
            </a:extLst>
          </p:cNvPr>
          <p:cNvSpPr txBox="1"/>
          <p:nvPr/>
        </p:nvSpPr>
        <p:spPr>
          <a:xfrm>
            <a:off x="3673921" y="3110512"/>
            <a:ext cx="2443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Total Dynamic Head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17E369-5FC8-8D0F-C373-75DA99D3D940}"/>
              </a:ext>
            </a:extLst>
          </p:cNvPr>
          <p:cNvSpPr txBox="1"/>
          <p:nvPr/>
        </p:nvSpPr>
        <p:spPr>
          <a:xfrm>
            <a:off x="3762570" y="3453381"/>
            <a:ext cx="86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(TDH)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43D0BAF-FD89-A6A1-CE57-AC73BDA418A3}"/>
              </a:ext>
            </a:extLst>
          </p:cNvPr>
          <p:cNvSpPr/>
          <p:nvPr/>
        </p:nvSpPr>
        <p:spPr>
          <a:xfrm>
            <a:off x="9222109" y="3906251"/>
            <a:ext cx="1335641" cy="678094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107E95-E5B1-677D-5BDC-C5FB4C3F1B42}"/>
              </a:ext>
            </a:extLst>
          </p:cNvPr>
          <p:cNvSpPr txBox="1"/>
          <p:nvPr/>
        </p:nvSpPr>
        <p:spPr>
          <a:xfrm>
            <a:off x="9260550" y="3978806"/>
            <a:ext cx="122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 ft.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94A7EBA-1D0A-CE97-3923-8F25C2F9F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1696" y="2780173"/>
            <a:ext cx="1219209" cy="171911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EA8B222-A46E-4F52-51AB-B54F665FCFED}"/>
              </a:ext>
            </a:extLst>
          </p:cNvPr>
          <p:cNvSpPr txBox="1"/>
          <p:nvPr/>
        </p:nvSpPr>
        <p:spPr>
          <a:xfrm>
            <a:off x="6363958" y="2667006"/>
            <a:ext cx="5341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Gallons per minute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BAB2B31-3883-D5BF-5850-EB7392EEF786}"/>
              </a:ext>
            </a:extLst>
          </p:cNvPr>
          <p:cNvSpPr txBox="1"/>
          <p:nvPr/>
        </p:nvSpPr>
        <p:spPr>
          <a:xfrm>
            <a:off x="7543438" y="3649898"/>
            <a:ext cx="295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Feet</a:t>
            </a:r>
          </a:p>
        </p:txBody>
      </p:sp>
    </p:spTree>
    <p:extLst>
      <p:ext uri="{BB962C8B-B14F-4D97-AF65-F5344CB8AC3E}">
        <p14:creationId xmlns:p14="http://schemas.microsoft.com/office/powerpoint/2010/main" val="62122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-1.48148E-6 L -0.54896 -0.10949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48" y="-548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58333E-6 2.96296E-6 L -0.54831 -0.11459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22" y="-5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" grpId="0"/>
      <p:bldP spid="34" grpId="0"/>
      <p:bldP spid="35" grpId="0" animBg="1"/>
      <p:bldP spid="36" grpId="0"/>
      <p:bldP spid="37" grpId="0"/>
      <p:bldP spid="38" grpId="0"/>
      <p:bldP spid="11" grpId="0" animBg="1"/>
      <p:bldP spid="11" grpId="1" animBg="1"/>
      <p:bldP spid="24" grpId="0"/>
      <p:bldP spid="43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887316-3630-E89C-9549-E8041935CE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16558"/>
            <a:ext cx="12192000" cy="6042084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26B21E81-3804-1DD1-B2DA-9C32D004DB6C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7794C54-6668-B2AC-98CA-30CD218AA0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54" y="325798"/>
            <a:ext cx="6211167" cy="5620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EE5937-2C0F-D566-1B9F-2CAB0F6A4AE4}"/>
              </a:ext>
            </a:extLst>
          </p:cNvPr>
          <p:cNvSpPr txBox="1"/>
          <p:nvPr/>
        </p:nvSpPr>
        <p:spPr>
          <a:xfrm>
            <a:off x="2751353" y="291946"/>
            <a:ext cx="500034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these two numbers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94A7EBA-1D0A-CE97-3923-8F25C2F9F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1696" y="2780173"/>
            <a:ext cx="1219209" cy="171911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EA8B222-A46E-4F52-51AB-B54F665FCFED}"/>
              </a:ext>
            </a:extLst>
          </p:cNvPr>
          <p:cNvSpPr txBox="1"/>
          <p:nvPr/>
        </p:nvSpPr>
        <p:spPr>
          <a:xfrm>
            <a:off x="6363958" y="2667006"/>
            <a:ext cx="5341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Gallons per minute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BAB2B31-3883-D5BF-5850-EB7392EEF786}"/>
              </a:ext>
            </a:extLst>
          </p:cNvPr>
          <p:cNvSpPr txBox="1"/>
          <p:nvPr/>
        </p:nvSpPr>
        <p:spPr>
          <a:xfrm>
            <a:off x="7543438" y="3649898"/>
            <a:ext cx="295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FF1364-AD6C-E09A-7094-1B9534FCDE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69" t="2456" r="2210" b="5795"/>
          <a:stretch/>
        </p:blipFill>
        <p:spPr>
          <a:xfrm>
            <a:off x="80985" y="341336"/>
            <a:ext cx="6208559" cy="56195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24E15-FC6E-D51A-25D8-7C8B89804209}"/>
              </a:ext>
            </a:extLst>
          </p:cNvPr>
          <p:cNvSpPr txBox="1"/>
          <p:nvPr/>
        </p:nvSpPr>
        <p:spPr>
          <a:xfrm>
            <a:off x="2817603" y="249050"/>
            <a:ext cx="5761601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to read a pump curve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0A6FF7-58F6-9B24-6A59-9C29B3244DB5}"/>
              </a:ext>
            </a:extLst>
          </p:cNvPr>
          <p:cNvCxnSpPr>
            <a:cxnSpLocks/>
          </p:cNvCxnSpPr>
          <p:nvPr/>
        </p:nvCxnSpPr>
        <p:spPr>
          <a:xfrm flipV="1">
            <a:off x="2881376" y="873633"/>
            <a:ext cx="5619354" cy="9665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887316-3630-E89C-9549-E8041935CE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16558"/>
            <a:ext cx="12192000" cy="6042084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26B21E81-3804-1DD1-B2DA-9C32D004DB6C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94A7EBA-1D0A-CE97-3923-8F25C2F9F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1696" y="2780173"/>
            <a:ext cx="1219209" cy="171911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EA8B222-A46E-4F52-51AB-B54F665FCFED}"/>
              </a:ext>
            </a:extLst>
          </p:cNvPr>
          <p:cNvSpPr txBox="1"/>
          <p:nvPr/>
        </p:nvSpPr>
        <p:spPr>
          <a:xfrm>
            <a:off x="6363958" y="2667006"/>
            <a:ext cx="5341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Gallons per minute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BAB2B31-3883-D5BF-5850-EB7392EEF786}"/>
              </a:ext>
            </a:extLst>
          </p:cNvPr>
          <p:cNvSpPr txBox="1"/>
          <p:nvPr/>
        </p:nvSpPr>
        <p:spPr>
          <a:xfrm>
            <a:off x="7543438" y="3649898"/>
            <a:ext cx="295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FF1364-AD6C-E09A-7094-1B9534FCDE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69" t="2456" r="2210" b="5795"/>
          <a:stretch/>
        </p:blipFill>
        <p:spPr>
          <a:xfrm>
            <a:off x="65975" y="305955"/>
            <a:ext cx="6208559" cy="56195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24E15-FC6E-D51A-25D8-7C8B89804209}"/>
              </a:ext>
            </a:extLst>
          </p:cNvPr>
          <p:cNvSpPr txBox="1"/>
          <p:nvPr/>
        </p:nvSpPr>
        <p:spPr>
          <a:xfrm>
            <a:off x="2817603" y="249050"/>
            <a:ext cx="5761601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to read a pump curve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0A6FF7-58F6-9B24-6A59-9C29B3244DB5}"/>
              </a:ext>
            </a:extLst>
          </p:cNvPr>
          <p:cNvCxnSpPr>
            <a:cxnSpLocks/>
          </p:cNvCxnSpPr>
          <p:nvPr/>
        </p:nvCxnSpPr>
        <p:spPr>
          <a:xfrm flipV="1">
            <a:off x="2881376" y="873633"/>
            <a:ext cx="5619354" cy="9665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33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655B3FFF-DDB7-D6F0-D2C2-8CE8CF4080D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3991964" y="910770"/>
            <a:ext cx="3963589" cy="493621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F860652-CABF-2015-BAFD-130B8D8C5BE5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C0AFC3-D9D1-85D8-186B-5937EB7A7824}"/>
              </a:ext>
            </a:extLst>
          </p:cNvPr>
          <p:cNvSpPr txBox="1"/>
          <p:nvPr/>
        </p:nvSpPr>
        <p:spPr>
          <a:xfrm>
            <a:off x="2817603" y="249050"/>
            <a:ext cx="5761601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to read a pump curve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12C1D8-2CCC-9F35-652D-ADC7E4CB9FA0}"/>
              </a:ext>
            </a:extLst>
          </p:cNvPr>
          <p:cNvCxnSpPr>
            <a:cxnSpLocks/>
          </p:cNvCxnSpPr>
          <p:nvPr/>
        </p:nvCxnSpPr>
        <p:spPr>
          <a:xfrm flipV="1">
            <a:off x="2881376" y="873633"/>
            <a:ext cx="5619354" cy="9665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2232C00-7059-58DB-0F33-BAA8A6B8F4A5}"/>
              </a:ext>
            </a:extLst>
          </p:cNvPr>
          <p:cNvSpPr/>
          <p:nvPr/>
        </p:nvSpPr>
        <p:spPr>
          <a:xfrm>
            <a:off x="4350857" y="997204"/>
            <a:ext cx="3619831" cy="4651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EE37F09-4360-4CFA-E924-6D54B6782E99}"/>
              </a:ext>
            </a:extLst>
          </p:cNvPr>
          <p:cNvSpPr txBox="1"/>
          <p:nvPr/>
        </p:nvSpPr>
        <p:spPr>
          <a:xfrm rot="16200000">
            <a:off x="2984674" y="2884136"/>
            <a:ext cx="15704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Feet (ft.)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80FDD65-8C0F-F2C7-6DE1-90D75BBB3852}"/>
              </a:ext>
            </a:extLst>
          </p:cNvPr>
          <p:cNvSpPr txBox="1"/>
          <p:nvPr/>
        </p:nvSpPr>
        <p:spPr>
          <a:xfrm>
            <a:off x="4411503" y="5139366"/>
            <a:ext cx="36198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gallons per minute (gpm)</a:t>
            </a:r>
          </a:p>
        </p:txBody>
      </p:sp>
    </p:spTree>
    <p:extLst>
      <p:ext uri="{BB962C8B-B14F-4D97-AF65-F5344CB8AC3E}">
        <p14:creationId xmlns:p14="http://schemas.microsoft.com/office/powerpoint/2010/main" val="160637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1" grpId="0" animBg="1"/>
      <p:bldP spid="1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CF860652-CABF-2015-BAFD-130B8D8C5BE5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BE03FD-BCDB-6B68-0CFB-69A08E450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13" y="2365022"/>
            <a:ext cx="11840290" cy="3017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0AFC3-D9D1-85D8-186B-5937EB7A7824}"/>
              </a:ext>
            </a:extLst>
          </p:cNvPr>
          <p:cNvSpPr txBox="1"/>
          <p:nvPr/>
        </p:nvSpPr>
        <p:spPr>
          <a:xfrm>
            <a:off x="2817603" y="249050"/>
            <a:ext cx="5761601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to read a pump curve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12C1D8-2CCC-9F35-652D-ADC7E4CB9FA0}"/>
              </a:ext>
            </a:extLst>
          </p:cNvPr>
          <p:cNvCxnSpPr>
            <a:cxnSpLocks/>
          </p:cNvCxnSpPr>
          <p:nvPr/>
        </p:nvCxnSpPr>
        <p:spPr>
          <a:xfrm flipV="1">
            <a:off x="2881376" y="873633"/>
            <a:ext cx="5619354" cy="9665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0794F73-67D2-A868-D4ED-DCF616829C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683"/>
          <a:stretch/>
        </p:blipFill>
        <p:spPr>
          <a:xfrm>
            <a:off x="3925667" y="1044949"/>
            <a:ext cx="4134673" cy="129163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64E48F-14E8-9024-B706-D271116D0884}"/>
              </a:ext>
            </a:extLst>
          </p:cNvPr>
          <p:cNvCxnSpPr/>
          <p:nvPr/>
        </p:nvCxnSpPr>
        <p:spPr>
          <a:xfrm>
            <a:off x="1119342" y="2500261"/>
            <a:ext cx="0" cy="2743200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22AD11A-E6BE-297C-D66E-3E41FFCB48BD}"/>
              </a:ext>
            </a:extLst>
          </p:cNvPr>
          <p:cNvSpPr/>
          <p:nvPr/>
        </p:nvSpPr>
        <p:spPr>
          <a:xfrm>
            <a:off x="7302704" y="992362"/>
            <a:ext cx="727270" cy="1347534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52EE3D-D9D4-D89F-7B32-453613AD1F29}"/>
              </a:ext>
            </a:extLst>
          </p:cNvPr>
          <p:cNvCxnSpPr/>
          <p:nvPr/>
        </p:nvCxnSpPr>
        <p:spPr>
          <a:xfrm>
            <a:off x="3782868" y="2496651"/>
            <a:ext cx="0" cy="2743200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41B5B9-B879-9040-6C39-9ACC780F6A99}"/>
              </a:ext>
            </a:extLst>
          </p:cNvPr>
          <p:cNvCxnSpPr/>
          <p:nvPr/>
        </p:nvCxnSpPr>
        <p:spPr>
          <a:xfrm>
            <a:off x="6316938" y="2486319"/>
            <a:ext cx="0" cy="2743200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608310-8F5F-A4DC-995C-4B3C052E4071}"/>
              </a:ext>
            </a:extLst>
          </p:cNvPr>
          <p:cNvCxnSpPr/>
          <p:nvPr/>
        </p:nvCxnSpPr>
        <p:spPr>
          <a:xfrm>
            <a:off x="10665534" y="2465769"/>
            <a:ext cx="0" cy="2743200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167413-0D91-1438-281F-DBFD569CA74F}"/>
              </a:ext>
            </a:extLst>
          </p:cNvPr>
          <p:cNvCxnSpPr/>
          <p:nvPr/>
        </p:nvCxnSpPr>
        <p:spPr>
          <a:xfrm>
            <a:off x="8598469" y="2470935"/>
            <a:ext cx="0" cy="2743200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F94ADCE-88F2-C595-5A14-7344536BE0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825" b="-17063"/>
          <a:stretch/>
        </p:blipFill>
        <p:spPr>
          <a:xfrm>
            <a:off x="10443916" y="5421856"/>
            <a:ext cx="1065943" cy="5659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1B620A-AF14-D558-A230-B080D19182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428" r="20239" b="-15652"/>
          <a:stretch/>
        </p:blipFill>
        <p:spPr>
          <a:xfrm>
            <a:off x="8029974" y="5425265"/>
            <a:ext cx="1078787" cy="5591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ECAD7E-7597-2CF0-A046-FCC2E64313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068" r="40852" b="-9774"/>
          <a:stretch/>
        </p:blipFill>
        <p:spPr>
          <a:xfrm>
            <a:off x="5737261" y="5427750"/>
            <a:ext cx="1058238" cy="5306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CDE9D0-12F6-3D93-06F9-03F76F29DD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867" t="1" r="62546" b="-7860"/>
          <a:stretch/>
        </p:blipFill>
        <p:spPr>
          <a:xfrm>
            <a:off x="3282221" y="5421545"/>
            <a:ext cx="1099336" cy="521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C321A0-DB96-8E3E-7687-E1FB863AF8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r="86905" b="-12465"/>
          <a:stretch/>
        </p:blipFill>
        <p:spPr>
          <a:xfrm>
            <a:off x="589607" y="5407668"/>
            <a:ext cx="1059470" cy="5436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1ABDED4-A777-CF73-C2F8-834F90ABADC2}"/>
              </a:ext>
            </a:extLst>
          </p:cNvPr>
          <p:cNvSpPr/>
          <p:nvPr/>
        </p:nvSpPr>
        <p:spPr>
          <a:xfrm>
            <a:off x="888756" y="2529269"/>
            <a:ext cx="457200" cy="2754378"/>
          </a:xfrm>
          <a:prstGeom prst="rect">
            <a:avLst/>
          </a:prstGeom>
          <a:solidFill>
            <a:srgbClr val="00FF00">
              <a:alpha val="1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009306-83DC-03C0-2F52-5A158B377271}"/>
              </a:ext>
            </a:extLst>
          </p:cNvPr>
          <p:cNvSpPr/>
          <p:nvPr/>
        </p:nvSpPr>
        <p:spPr>
          <a:xfrm>
            <a:off x="3576693" y="2503746"/>
            <a:ext cx="488160" cy="2788285"/>
          </a:xfrm>
          <a:prstGeom prst="rect">
            <a:avLst/>
          </a:prstGeom>
          <a:solidFill>
            <a:srgbClr val="00FF00">
              <a:alpha val="1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E3B237-0ADA-DE22-80CB-4BDB6E966EBA}"/>
              </a:ext>
            </a:extLst>
          </p:cNvPr>
          <p:cNvSpPr/>
          <p:nvPr/>
        </p:nvSpPr>
        <p:spPr>
          <a:xfrm>
            <a:off x="6099437" y="2529269"/>
            <a:ext cx="457200" cy="2754378"/>
          </a:xfrm>
          <a:prstGeom prst="rect">
            <a:avLst/>
          </a:prstGeom>
          <a:solidFill>
            <a:srgbClr val="00FF00">
              <a:alpha val="1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BCBA97-6B83-3445-5499-6541D452B807}"/>
              </a:ext>
            </a:extLst>
          </p:cNvPr>
          <p:cNvSpPr/>
          <p:nvPr/>
        </p:nvSpPr>
        <p:spPr>
          <a:xfrm>
            <a:off x="8368991" y="2492641"/>
            <a:ext cx="457200" cy="2751219"/>
          </a:xfrm>
          <a:prstGeom prst="rect">
            <a:avLst/>
          </a:prstGeom>
          <a:solidFill>
            <a:srgbClr val="00FF00">
              <a:alpha val="1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01783F-166F-B23A-9FCC-03B32F0EEC00}"/>
              </a:ext>
            </a:extLst>
          </p:cNvPr>
          <p:cNvSpPr/>
          <p:nvPr/>
        </p:nvSpPr>
        <p:spPr>
          <a:xfrm>
            <a:off x="10472613" y="2487173"/>
            <a:ext cx="457200" cy="2776912"/>
          </a:xfrm>
          <a:prstGeom prst="rect">
            <a:avLst/>
          </a:prstGeom>
          <a:solidFill>
            <a:srgbClr val="00FF00">
              <a:alpha val="1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BE19A7-4164-184F-40DA-63273863AE3F}"/>
              </a:ext>
            </a:extLst>
          </p:cNvPr>
          <p:cNvSpPr/>
          <p:nvPr/>
        </p:nvSpPr>
        <p:spPr>
          <a:xfrm>
            <a:off x="679628" y="2583145"/>
            <a:ext cx="481679" cy="2674376"/>
          </a:xfrm>
          <a:prstGeom prst="rect">
            <a:avLst/>
          </a:prstGeom>
          <a:solidFill>
            <a:srgbClr val="33CCFF">
              <a:alpha val="2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63F8EA-2B7E-CA02-B1F4-28C27F952C7C}"/>
              </a:ext>
            </a:extLst>
          </p:cNvPr>
          <p:cNvSpPr/>
          <p:nvPr/>
        </p:nvSpPr>
        <p:spPr>
          <a:xfrm>
            <a:off x="3091656" y="2486375"/>
            <a:ext cx="665378" cy="2771146"/>
          </a:xfrm>
          <a:prstGeom prst="rect">
            <a:avLst/>
          </a:prstGeom>
          <a:solidFill>
            <a:srgbClr val="33CCFF">
              <a:alpha val="2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967814-D470-9104-6EF3-774D6681DFAD}"/>
              </a:ext>
            </a:extLst>
          </p:cNvPr>
          <p:cNvSpPr/>
          <p:nvPr/>
        </p:nvSpPr>
        <p:spPr>
          <a:xfrm>
            <a:off x="5706826" y="2477805"/>
            <a:ext cx="649284" cy="2771146"/>
          </a:xfrm>
          <a:prstGeom prst="rect">
            <a:avLst/>
          </a:prstGeom>
          <a:solidFill>
            <a:srgbClr val="33CCFF">
              <a:alpha val="2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24069D-8C81-882E-7D03-4AE4E7778121}"/>
              </a:ext>
            </a:extLst>
          </p:cNvPr>
          <p:cNvSpPr/>
          <p:nvPr/>
        </p:nvSpPr>
        <p:spPr>
          <a:xfrm>
            <a:off x="7801010" y="2437836"/>
            <a:ext cx="859249" cy="2771146"/>
          </a:xfrm>
          <a:prstGeom prst="rect">
            <a:avLst/>
          </a:prstGeom>
          <a:solidFill>
            <a:srgbClr val="33CCFF">
              <a:alpha val="2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B9F2BC-E118-FA0E-A3E2-DBE2B3BFA98F}"/>
              </a:ext>
            </a:extLst>
          </p:cNvPr>
          <p:cNvSpPr/>
          <p:nvPr/>
        </p:nvSpPr>
        <p:spPr>
          <a:xfrm>
            <a:off x="10173939" y="2486375"/>
            <a:ext cx="613110" cy="2771146"/>
          </a:xfrm>
          <a:prstGeom prst="rect">
            <a:avLst/>
          </a:prstGeom>
          <a:solidFill>
            <a:srgbClr val="33CCFF">
              <a:alpha val="2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DC677D-EDC1-A245-AF55-5C748ABCDE6F}"/>
              </a:ext>
            </a:extLst>
          </p:cNvPr>
          <p:cNvSpPr/>
          <p:nvPr/>
        </p:nvSpPr>
        <p:spPr>
          <a:xfrm>
            <a:off x="1308214" y="2876720"/>
            <a:ext cx="515521" cy="2385617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3D3F98-0FBB-9134-E755-E45848CE5F32}"/>
              </a:ext>
            </a:extLst>
          </p:cNvPr>
          <p:cNvSpPr/>
          <p:nvPr/>
        </p:nvSpPr>
        <p:spPr>
          <a:xfrm>
            <a:off x="4000370" y="2906414"/>
            <a:ext cx="515521" cy="2385617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F74BD8-A139-68A8-5DB4-BED8D0FAAE6A}"/>
              </a:ext>
            </a:extLst>
          </p:cNvPr>
          <p:cNvSpPr/>
          <p:nvPr/>
        </p:nvSpPr>
        <p:spPr>
          <a:xfrm>
            <a:off x="6486533" y="2876719"/>
            <a:ext cx="515521" cy="2385617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144AC7-8450-0FC8-11A8-B73E105F3A9F}"/>
              </a:ext>
            </a:extLst>
          </p:cNvPr>
          <p:cNvSpPr/>
          <p:nvPr/>
        </p:nvSpPr>
        <p:spPr>
          <a:xfrm>
            <a:off x="8706267" y="2861893"/>
            <a:ext cx="515521" cy="2385617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FF4E36-96DE-9E34-75F8-016603ED7C94}"/>
              </a:ext>
            </a:extLst>
          </p:cNvPr>
          <p:cNvSpPr/>
          <p:nvPr/>
        </p:nvSpPr>
        <p:spPr>
          <a:xfrm>
            <a:off x="10803370" y="2868335"/>
            <a:ext cx="515521" cy="2385617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EA9D94-EF70-B326-D1D9-A27A75802B2D}"/>
              </a:ext>
            </a:extLst>
          </p:cNvPr>
          <p:cNvSpPr txBox="1"/>
          <p:nvPr/>
        </p:nvSpPr>
        <p:spPr>
          <a:xfrm>
            <a:off x="9031013" y="1882375"/>
            <a:ext cx="2831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Overload the motor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DE5980-0B8B-AB50-F18A-C83DCA0CC698}"/>
              </a:ext>
            </a:extLst>
          </p:cNvPr>
          <p:cNvSpPr/>
          <p:nvPr/>
        </p:nvSpPr>
        <p:spPr>
          <a:xfrm rot="5400000">
            <a:off x="10210928" y="658162"/>
            <a:ext cx="558600" cy="2980845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5FEE76D-F62A-441D-4A26-1BB6CD55D713}"/>
              </a:ext>
            </a:extLst>
          </p:cNvPr>
          <p:cNvSpPr/>
          <p:nvPr/>
        </p:nvSpPr>
        <p:spPr>
          <a:xfrm>
            <a:off x="369388" y="2879582"/>
            <a:ext cx="371295" cy="2385617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6211056-3207-CE21-EA22-86745FDC88D3}"/>
              </a:ext>
            </a:extLst>
          </p:cNvPr>
          <p:cNvSpPr/>
          <p:nvPr/>
        </p:nvSpPr>
        <p:spPr>
          <a:xfrm>
            <a:off x="2783453" y="2921975"/>
            <a:ext cx="371295" cy="2385617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A2CE65-1233-5DAE-F675-3BCA7528C718}"/>
              </a:ext>
            </a:extLst>
          </p:cNvPr>
          <p:cNvSpPr/>
          <p:nvPr/>
        </p:nvSpPr>
        <p:spPr>
          <a:xfrm>
            <a:off x="5147329" y="2876720"/>
            <a:ext cx="515521" cy="2385617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8107839-5579-DBED-C3EC-9FD38539114F}"/>
              </a:ext>
            </a:extLst>
          </p:cNvPr>
          <p:cNvSpPr/>
          <p:nvPr/>
        </p:nvSpPr>
        <p:spPr>
          <a:xfrm>
            <a:off x="7539949" y="2868335"/>
            <a:ext cx="380511" cy="2385617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30E9E5-E104-57F3-279F-8286C0329E31}"/>
              </a:ext>
            </a:extLst>
          </p:cNvPr>
          <p:cNvSpPr/>
          <p:nvPr/>
        </p:nvSpPr>
        <p:spPr>
          <a:xfrm>
            <a:off x="9856723" y="2876719"/>
            <a:ext cx="291561" cy="2385617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972D70-41F1-252B-39B6-6A10F4AD538C}"/>
              </a:ext>
            </a:extLst>
          </p:cNvPr>
          <p:cNvSpPr txBox="1"/>
          <p:nvPr/>
        </p:nvSpPr>
        <p:spPr>
          <a:xfrm>
            <a:off x="304779" y="1868698"/>
            <a:ext cx="2831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Overload the pump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53C2EA6-D1A1-2570-1627-10D40AEAADEB}"/>
              </a:ext>
            </a:extLst>
          </p:cNvPr>
          <p:cNvSpPr/>
          <p:nvPr/>
        </p:nvSpPr>
        <p:spPr>
          <a:xfrm rot="5400000">
            <a:off x="1498242" y="653973"/>
            <a:ext cx="558600" cy="2980845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39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5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75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8F47058-FA4D-69E9-FB50-40766BAB31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60" y="383494"/>
            <a:ext cx="6233773" cy="559692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E4581C6-891E-6193-949B-3AA45799706F}"/>
              </a:ext>
            </a:extLst>
          </p:cNvPr>
          <p:cNvSpPr txBox="1"/>
          <p:nvPr/>
        </p:nvSpPr>
        <p:spPr>
          <a:xfrm>
            <a:off x="7621993" y="163793"/>
            <a:ext cx="134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4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B4C6757-C968-47C0-BEA4-7D6E6CC9536B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EA441FB-6FC2-9E81-3916-3BAD8CA94A32}"/>
              </a:ext>
            </a:extLst>
          </p:cNvPr>
          <p:cNvCxnSpPr>
            <a:cxnSpLocks/>
          </p:cNvCxnSpPr>
          <p:nvPr/>
        </p:nvCxnSpPr>
        <p:spPr>
          <a:xfrm flipH="1">
            <a:off x="1884887" y="644917"/>
            <a:ext cx="640080" cy="0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282F540-4367-B0B9-2121-DBC99638D966}"/>
              </a:ext>
            </a:extLst>
          </p:cNvPr>
          <p:cNvSpPr txBox="1"/>
          <p:nvPr/>
        </p:nvSpPr>
        <p:spPr>
          <a:xfrm>
            <a:off x="2851268" y="322617"/>
            <a:ext cx="4263276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gallons per minute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DBB12-6A3E-B320-6D19-BF9065FC33A0}"/>
              </a:ext>
            </a:extLst>
          </p:cNvPr>
          <p:cNvSpPr txBox="1"/>
          <p:nvPr/>
        </p:nvSpPr>
        <p:spPr>
          <a:xfrm>
            <a:off x="7114544" y="237978"/>
            <a:ext cx="4613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Represents the </a:t>
            </a:r>
            <a:r>
              <a:rPr lang="en-US" sz="24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flow rate 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(gpm) required of the pump.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CF12C1-73AE-206F-55FB-B1F29E69796C}"/>
              </a:ext>
            </a:extLst>
          </p:cNvPr>
          <p:cNvCxnSpPr>
            <a:cxnSpLocks/>
          </p:cNvCxnSpPr>
          <p:nvPr/>
        </p:nvCxnSpPr>
        <p:spPr>
          <a:xfrm>
            <a:off x="3248834" y="948463"/>
            <a:ext cx="3566160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E4A2020-04B8-1436-BF34-934FDF552187}"/>
              </a:ext>
            </a:extLst>
          </p:cNvPr>
          <p:cNvSpPr txBox="1"/>
          <p:nvPr/>
        </p:nvSpPr>
        <p:spPr>
          <a:xfrm>
            <a:off x="7114544" y="1095384"/>
            <a:ext cx="3985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Submersible Pumps can have broad applications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F4DD38-0183-3EB9-D2E9-7238C8E0EDDA}"/>
              </a:ext>
            </a:extLst>
          </p:cNvPr>
          <p:cNvSpPr txBox="1"/>
          <p:nvPr/>
        </p:nvSpPr>
        <p:spPr>
          <a:xfrm>
            <a:off x="7121973" y="2732042"/>
            <a:ext cx="360890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Irrigation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3419CB-09CE-932B-4253-9D7D2AC94B36}"/>
              </a:ext>
            </a:extLst>
          </p:cNvPr>
          <p:cNvSpPr txBox="1"/>
          <p:nvPr/>
        </p:nvSpPr>
        <p:spPr>
          <a:xfrm>
            <a:off x="7121973" y="2134755"/>
            <a:ext cx="406698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Home Water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A56321-2529-3372-2D76-83A54B3B326E}"/>
              </a:ext>
            </a:extLst>
          </p:cNvPr>
          <p:cNvSpPr txBox="1"/>
          <p:nvPr/>
        </p:nvSpPr>
        <p:spPr>
          <a:xfrm>
            <a:off x="7109876" y="3278341"/>
            <a:ext cx="4697446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Home &amp; Irrigation (both)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8D7CAC-0251-4BBC-823A-C19A5C1FFF20}"/>
              </a:ext>
            </a:extLst>
          </p:cNvPr>
          <p:cNvCxnSpPr>
            <a:cxnSpLocks/>
          </p:cNvCxnSpPr>
          <p:nvPr/>
        </p:nvCxnSpPr>
        <p:spPr>
          <a:xfrm flipH="1" flipV="1">
            <a:off x="1561283" y="1212281"/>
            <a:ext cx="5561561" cy="38744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03DA3F5-1484-B3A0-A21A-EFC98CAFD710}"/>
              </a:ext>
            </a:extLst>
          </p:cNvPr>
          <p:cNvSpPr txBox="1"/>
          <p:nvPr/>
        </p:nvSpPr>
        <p:spPr>
          <a:xfrm>
            <a:off x="7121973" y="4094773"/>
            <a:ext cx="4459990" cy="120032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applications will determine the </a:t>
            </a:r>
            <a:r>
              <a:rPr lang="en-US" sz="2400" b="1" i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flow rate (gpm). </a:t>
            </a:r>
          </a:p>
        </p:txBody>
      </p:sp>
    </p:spTree>
    <p:extLst>
      <p:ext uri="{BB962C8B-B14F-4D97-AF65-F5344CB8AC3E}">
        <p14:creationId xmlns:p14="http://schemas.microsoft.com/office/powerpoint/2010/main" val="25779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9001789-0458-813E-EE35-9B1F428AB1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0096" t="6725" r="2255" b="2442"/>
          <a:stretch/>
        </p:blipFill>
        <p:spPr>
          <a:xfrm>
            <a:off x="4067836" y="979572"/>
            <a:ext cx="3945666" cy="4869612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AD9D6BA9-7A47-10F7-8C9D-4F0946D06477}"/>
              </a:ext>
            </a:extLst>
          </p:cNvPr>
          <p:cNvSpPr/>
          <p:nvPr/>
        </p:nvSpPr>
        <p:spPr>
          <a:xfrm>
            <a:off x="-33334" y="14034"/>
            <a:ext cx="4405325" cy="278979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A3584C2-1926-806B-59CE-C592C425AC0D}"/>
              </a:ext>
            </a:extLst>
          </p:cNvPr>
          <p:cNvSpPr/>
          <p:nvPr/>
        </p:nvSpPr>
        <p:spPr>
          <a:xfrm>
            <a:off x="4405325" y="0"/>
            <a:ext cx="6970126" cy="278979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D3CCA6A-B90E-2E86-5944-CEFCAA2762A0}"/>
              </a:ext>
            </a:extLst>
          </p:cNvPr>
          <p:cNvSpPr/>
          <p:nvPr/>
        </p:nvSpPr>
        <p:spPr>
          <a:xfrm>
            <a:off x="3190787" y="2824739"/>
            <a:ext cx="4933103" cy="310537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D4460E6-2A0B-1C96-54C9-07CA14C3938C}"/>
              </a:ext>
            </a:extLst>
          </p:cNvPr>
          <p:cNvSpPr/>
          <p:nvPr/>
        </p:nvSpPr>
        <p:spPr>
          <a:xfrm>
            <a:off x="8157271" y="2824739"/>
            <a:ext cx="3444541" cy="310537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1060E5-7CEF-CE7F-BED2-D9E8788A8A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352" y="868586"/>
            <a:ext cx="3701893" cy="334254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1E3F119-9B1F-039F-78E4-2694A18C0BAA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63DCB2-F3C1-4F50-91F7-15DAA7728B18}"/>
              </a:ext>
            </a:extLst>
          </p:cNvPr>
          <p:cNvSpPr txBox="1"/>
          <p:nvPr/>
        </p:nvSpPr>
        <p:spPr>
          <a:xfrm>
            <a:off x="2817603" y="249050"/>
            <a:ext cx="5761601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to read a pump curve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45DEF3-951E-5147-6B3D-10094BE345DD}"/>
              </a:ext>
            </a:extLst>
          </p:cNvPr>
          <p:cNvCxnSpPr>
            <a:cxnSpLocks/>
          </p:cNvCxnSpPr>
          <p:nvPr/>
        </p:nvCxnSpPr>
        <p:spPr>
          <a:xfrm flipV="1">
            <a:off x="2881376" y="873633"/>
            <a:ext cx="5619354" cy="9665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19E186E5-99B9-BE8C-DF1B-DB142CB27FD6}"/>
              </a:ext>
            </a:extLst>
          </p:cNvPr>
          <p:cNvSpPr/>
          <p:nvPr/>
        </p:nvSpPr>
        <p:spPr>
          <a:xfrm>
            <a:off x="5540318" y="5690160"/>
            <a:ext cx="165289" cy="17277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20E4180B-1081-8A5D-41A6-FE432C2F2C24}"/>
              </a:ext>
            </a:extLst>
          </p:cNvPr>
          <p:cNvSpPr/>
          <p:nvPr/>
        </p:nvSpPr>
        <p:spPr>
          <a:xfrm rot="5400000">
            <a:off x="3959943" y="4559765"/>
            <a:ext cx="165289" cy="17277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088BB99-EC8E-2A2C-CE93-B09DA9FA0092}"/>
              </a:ext>
            </a:extLst>
          </p:cNvPr>
          <p:cNvCxnSpPr>
            <a:cxnSpLocks/>
          </p:cNvCxnSpPr>
          <p:nvPr/>
        </p:nvCxnSpPr>
        <p:spPr>
          <a:xfrm flipV="1">
            <a:off x="4423771" y="4646152"/>
            <a:ext cx="3507364" cy="9445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E5198E-713F-E86D-BE5F-EBEDF41039C8}"/>
              </a:ext>
            </a:extLst>
          </p:cNvPr>
          <p:cNvCxnSpPr>
            <a:cxnSpLocks/>
          </p:cNvCxnSpPr>
          <p:nvPr/>
        </p:nvCxnSpPr>
        <p:spPr>
          <a:xfrm rot="5400000">
            <a:off x="4054034" y="4029956"/>
            <a:ext cx="3108960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DF280589-53CD-600C-35BD-BECF68C596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825" b="-17063"/>
          <a:stretch/>
        </p:blipFill>
        <p:spPr>
          <a:xfrm>
            <a:off x="7091328" y="2051994"/>
            <a:ext cx="1065943" cy="56591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A8B21CE-07C2-79F8-F541-07FAA5AF9C48}"/>
              </a:ext>
            </a:extLst>
          </p:cNvPr>
          <p:cNvSpPr/>
          <p:nvPr/>
        </p:nvSpPr>
        <p:spPr>
          <a:xfrm>
            <a:off x="4427135" y="4676348"/>
            <a:ext cx="3507364" cy="919394"/>
          </a:xfrm>
          <a:prstGeom prst="rect">
            <a:avLst/>
          </a:prstGeom>
          <a:solidFill>
            <a:srgbClr val="FF0000">
              <a:alpha val="1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A7A4B4-7CBC-83DF-8C1E-8D5B970068CE}"/>
              </a:ext>
            </a:extLst>
          </p:cNvPr>
          <p:cNvSpPr txBox="1"/>
          <p:nvPr/>
        </p:nvSpPr>
        <p:spPr>
          <a:xfrm>
            <a:off x="7904611" y="4688257"/>
            <a:ext cx="25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5F1F0A-B340-DA10-A367-E18B97C3D90E}"/>
              </a:ext>
            </a:extLst>
          </p:cNvPr>
          <p:cNvCxnSpPr>
            <a:cxnSpLocks/>
          </p:cNvCxnSpPr>
          <p:nvPr/>
        </p:nvCxnSpPr>
        <p:spPr>
          <a:xfrm>
            <a:off x="5141292" y="4655382"/>
            <a:ext cx="0" cy="961566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16D0F9A2-0E2E-559B-2ECE-84EFCB24D294}"/>
              </a:ext>
            </a:extLst>
          </p:cNvPr>
          <p:cNvSpPr>
            <a:spLocks noChangeAspect="1"/>
          </p:cNvSpPr>
          <p:nvPr/>
        </p:nvSpPr>
        <p:spPr>
          <a:xfrm>
            <a:off x="5102520" y="4610465"/>
            <a:ext cx="91440" cy="89837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BB26C39-F821-9973-075D-6E9DA66ACAD3}"/>
              </a:ext>
            </a:extLst>
          </p:cNvPr>
          <p:cNvSpPr>
            <a:spLocks noChangeAspect="1"/>
          </p:cNvSpPr>
          <p:nvPr/>
        </p:nvSpPr>
        <p:spPr>
          <a:xfrm>
            <a:off x="5101421" y="4607894"/>
            <a:ext cx="91440" cy="8983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9C95C34-B9ED-0036-7C44-8CCB06E3099C}"/>
              </a:ext>
            </a:extLst>
          </p:cNvPr>
          <p:cNvCxnSpPr>
            <a:cxnSpLocks/>
          </p:cNvCxnSpPr>
          <p:nvPr/>
        </p:nvCxnSpPr>
        <p:spPr>
          <a:xfrm flipH="1" flipV="1">
            <a:off x="5740628" y="3277068"/>
            <a:ext cx="351623" cy="1334683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C38F449-C42B-32B9-3C3E-273CAA1A3164}"/>
              </a:ext>
            </a:extLst>
          </p:cNvPr>
          <p:cNvCxnSpPr>
            <a:cxnSpLocks/>
          </p:cNvCxnSpPr>
          <p:nvPr/>
        </p:nvCxnSpPr>
        <p:spPr>
          <a:xfrm flipH="1" flipV="1">
            <a:off x="5740628" y="4152900"/>
            <a:ext cx="211242" cy="485206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582ED721-69F6-45E2-3F38-80018B1F8186}"/>
              </a:ext>
            </a:extLst>
          </p:cNvPr>
          <p:cNvSpPr>
            <a:spLocks noChangeAspect="1"/>
          </p:cNvSpPr>
          <p:nvPr/>
        </p:nvSpPr>
        <p:spPr>
          <a:xfrm>
            <a:off x="5911980" y="4605709"/>
            <a:ext cx="91440" cy="89837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F2BC81E-4F33-D773-6A30-B509061E667A}"/>
              </a:ext>
            </a:extLst>
          </p:cNvPr>
          <p:cNvSpPr>
            <a:spLocks noChangeAspect="1"/>
          </p:cNvSpPr>
          <p:nvPr/>
        </p:nvSpPr>
        <p:spPr>
          <a:xfrm rot="21359189">
            <a:off x="6056837" y="4603963"/>
            <a:ext cx="91440" cy="89837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60A863-AD87-430D-8005-4E37D2EA05A6}"/>
              </a:ext>
            </a:extLst>
          </p:cNvPr>
          <p:cNvSpPr>
            <a:spLocks noChangeAspect="1"/>
          </p:cNvSpPr>
          <p:nvPr/>
        </p:nvSpPr>
        <p:spPr>
          <a:xfrm>
            <a:off x="5910135" y="4605955"/>
            <a:ext cx="91440" cy="8983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0C21511-4DED-BAEF-3502-E488F98978DF}"/>
              </a:ext>
            </a:extLst>
          </p:cNvPr>
          <p:cNvSpPr>
            <a:spLocks noChangeAspect="1"/>
          </p:cNvSpPr>
          <p:nvPr/>
        </p:nvSpPr>
        <p:spPr>
          <a:xfrm>
            <a:off x="6056693" y="4607052"/>
            <a:ext cx="91440" cy="8983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117480E-1DC2-5A80-D2EA-1E224CB402D1}"/>
              </a:ext>
            </a:extLst>
          </p:cNvPr>
          <p:cNvCxnSpPr>
            <a:cxnSpLocks/>
          </p:cNvCxnSpPr>
          <p:nvPr/>
        </p:nvCxnSpPr>
        <p:spPr>
          <a:xfrm>
            <a:off x="5615118" y="4676348"/>
            <a:ext cx="0" cy="961566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454A7B-6454-4BB1-A2E4-06B4B6EA82EF}"/>
              </a:ext>
            </a:extLst>
          </p:cNvPr>
          <p:cNvCxnSpPr>
            <a:cxnSpLocks/>
          </p:cNvCxnSpPr>
          <p:nvPr/>
        </p:nvCxnSpPr>
        <p:spPr>
          <a:xfrm>
            <a:off x="5802399" y="4688257"/>
            <a:ext cx="0" cy="961566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7640AC6-AB07-99FF-1585-00BC1BAE7751}"/>
              </a:ext>
            </a:extLst>
          </p:cNvPr>
          <p:cNvSpPr>
            <a:spLocks noChangeAspect="1"/>
          </p:cNvSpPr>
          <p:nvPr/>
        </p:nvSpPr>
        <p:spPr>
          <a:xfrm>
            <a:off x="5565878" y="4603963"/>
            <a:ext cx="91440" cy="89837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03CEC32-7C25-80D1-FC6D-8B68611183F4}"/>
              </a:ext>
            </a:extLst>
          </p:cNvPr>
          <p:cNvSpPr>
            <a:spLocks noChangeAspect="1"/>
          </p:cNvSpPr>
          <p:nvPr/>
        </p:nvSpPr>
        <p:spPr>
          <a:xfrm>
            <a:off x="5566330" y="4604200"/>
            <a:ext cx="91440" cy="89837"/>
          </a:xfrm>
          <a:prstGeom prst="ellipse">
            <a:avLst/>
          </a:prstGeom>
          <a:solidFill>
            <a:srgbClr val="00FFCC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0002EE9-2D73-59C4-3132-40CAD78969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-3721"/>
          <a:stretch/>
        </p:blipFill>
        <p:spPr>
          <a:xfrm>
            <a:off x="11335003" y="1154091"/>
            <a:ext cx="600379" cy="3306352"/>
          </a:xfrm>
          <a:prstGeom prst="rect">
            <a:avLst/>
          </a:prstGeom>
          <a:effectLst/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B4994BB-BC60-4636-A263-1834DBE0A0FA}"/>
              </a:ext>
            </a:extLst>
          </p:cNvPr>
          <p:cNvSpPr txBox="1"/>
          <p:nvPr/>
        </p:nvSpPr>
        <p:spPr>
          <a:xfrm>
            <a:off x="8600851" y="369916"/>
            <a:ext cx="317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1½ hp 27gpm Sub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9F98412-4DDF-BAB3-F239-F882190FA776}"/>
              </a:ext>
            </a:extLst>
          </p:cNvPr>
          <p:cNvSpPr txBox="1"/>
          <p:nvPr/>
        </p:nvSpPr>
        <p:spPr>
          <a:xfrm>
            <a:off x="8668005" y="849507"/>
            <a:ext cx="277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 @ </a:t>
            </a:r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201’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078FE4A-04BA-1A58-9F32-5BC37BDAEC77}"/>
              </a:ext>
            </a:extLst>
          </p:cNvPr>
          <p:cNvSpPr>
            <a:spLocks noChangeAspect="1"/>
          </p:cNvSpPr>
          <p:nvPr/>
        </p:nvSpPr>
        <p:spPr>
          <a:xfrm>
            <a:off x="5756833" y="4602558"/>
            <a:ext cx="91440" cy="89837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0568912-29F7-39D9-CF6F-976D8A477ADC}"/>
              </a:ext>
            </a:extLst>
          </p:cNvPr>
          <p:cNvSpPr>
            <a:spLocks noChangeAspect="1"/>
          </p:cNvSpPr>
          <p:nvPr/>
        </p:nvSpPr>
        <p:spPr>
          <a:xfrm>
            <a:off x="5759812" y="4602318"/>
            <a:ext cx="91440" cy="89837"/>
          </a:xfrm>
          <a:prstGeom prst="ellipse">
            <a:avLst/>
          </a:prstGeom>
          <a:solidFill>
            <a:srgbClr val="00FFCC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A6183F-04F0-9BAE-F9A7-38908521C4FA}"/>
              </a:ext>
            </a:extLst>
          </p:cNvPr>
          <p:cNvSpPr txBox="1"/>
          <p:nvPr/>
        </p:nvSpPr>
        <p:spPr>
          <a:xfrm>
            <a:off x="8666023" y="1593451"/>
            <a:ext cx="276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2hp 27gpm Sub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68DA26A-E9B3-EE76-F9B1-8BE6F93D2991}"/>
              </a:ext>
            </a:extLst>
          </p:cNvPr>
          <p:cNvSpPr txBox="1"/>
          <p:nvPr/>
        </p:nvSpPr>
        <p:spPr>
          <a:xfrm>
            <a:off x="8706143" y="2111575"/>
            <a:ext cx="277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29 </a:t>
            </a:r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 @ </a:t>
            </a:r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201’</a:t>
            </a:r>
          </a:p>
        </p:txBody>
      </p:sp>
    </p:spTree>
    <p:extLst>
      <p:ext uri="{BB962C8B-B14F-4D97-AF65-F5344CB8AC3E}">
        <p14:creationId xmlns:p14="http://schemas.microsoft.com/office/powerpoint/2010/main" val="45267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32" grpId="0" animBg="1"/>
      <p:bldP spid="34" grpId="0"/>
      <p:bldP spid="19" grpId="0" animBg="1"/>
      <p:bldP spid="21" grpId="0" animBg="1"/>
      <p:bldP spid="35" grpId="0" animBg="1"/>
      <p:bldP spid="36" grpId="0" animBg="1"/>
      <p:bldP spid="20" grpId="0" animBg="1"/>
      <p:bldP spid="37" grpId="0" animBg="1"/>
      <p:bldP spid="23" grpId="0" animBg="1"/>
      <p:bldP spid="45" grpId="0" animBg="1"/>
      <p:bldP spid="47" grpId="0"/>
      <p:bldP spid="48" grpId="0"/>
      <p:bldP spid="22" grpId="0" animBg="1"/>
      <p:bldP spid="38" grpId="0" animBg="1"/>
      <p:bldP spid="50" grpId="0"/>
      <p:bldP spid="5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2E09514C-305F-EFFE-0CF9-E85778C4C8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0096" t="6725" r="2255" b="2442"/>
          <a:stretch/>
        </p:blipFill>
        <p:spPr>
          <a:xfrm>
            <a:off x="4070419" y="984827"/>
            <a:ext cx="3945666" cy="486961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C6C80EF-82DE-4656-9EB4-068C8B29B2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825" b="-17063"/>
          <a:stretch/>
        </p:blipFill>
        <p:spPr>
          <a:xfrm>
            <a:off x="6515333" y="2057249"/>
            <a:ext cx="1065943" cy="56591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AD9D6BA9-7A47-10F7-8C9D-4F0946D06477}"/>
              </a:ext>
            </a:extLst>
          </p:cNvPr>
          <p:cNvSpPr/>
          <p:nvPr/>
        </p:nvSpPr>
        <p:spPr>
          <a:xfrm>
            <a:off x="-33334" y="14034"/>
            <a:ext cx="4405325" cy="278979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A3584C2-1926-806B-59CE-C592C425AC0D}"/>
              </a:ext>
            </a:extLst>
          </p:cNvPr>
          <p:cNvSpPr/>
          <p:nvPr/>
        </p:nvSpPr>
        <p:spPr>
          <a:xfrm>
            <a:off x="4405325" y="0"/>
            <a:ext cx="6970126" cy="278979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D3CCA6A-B90E-2E86-5944-CEFCAA2762A0}"/>
              </a:ext>
            </a:extLst>
          </p:cNvPr>
          <p:cNvSpPr/>
          <p:nvPr/>
        </p:nvSpPr>
        <p:spPr>
          <a:xfrm>
            <a:off x="3190787" y="2824739"/>
            <a:ext cx="4933103" cy="310537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D4460E6-2A0B-1C96-54C9-07CA14C3938C}"/>
              </a:ext>
            </a:extLst>
          </p:cNvPr>
          <p:cNvSpPr/>
          <p:nvPr/>
        </p:nvSpPr>
        <p:spPr>
          <a:xfrm>
            <a:off x="8157271" y="2824739"/>
            <a:ext cx="3444541" cy="310537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E3F119-9B1F-039F-78E4-2694A18C0BAA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63DCB2-F3C1-4F50-91F7-15DAA7728B18}"/>
              </a:ext>
            </a:extLst>
          </p:cNvPr>
          <p:cNvSpPr txBox="1"/>
          <p:nvPr/>
        </p:nvSpPr>
        <p:spPr>
          <a:xfrm>
            <a:off x="2817603" y="249050"/>
            <a:ext cx="5761601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to read a pump curve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45DEF3-951E-5147-6B3D-10094BE345DD}"/>
              </a:ext>
            </a:extLst>
          </p:cNvPr>
          <p:cNvCxnSpPr>
            <a:cxnSpLocks/>
          </p:cNvCxnSpPr>
          <p:nvPr/>
        </p:nvCxnSpPr>
        <p:spPr>
          <a:xfrm flipV="1">
            <a:off x="2881376" y="873633"/>
            <a:ext cx="5619354" cy="9665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19E186E5-99B9-BE8C-DF1B-DB142CB27FD6}"/>
              </a:ext>
            </a:extLst>
          </p:cNvPr>
          <p:cNvSpPr/>
          <p:nvPr/>
        </p:nvSpPr>
        <p:spPr>
          <a:xfrm>
            <a:off x="5554003" y="5690160"/>
            <a:ext cx="165289" cy="17277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20E4180B-1081-8A5D-41A6-FE432C2F2C24}"/>
              </a:ext>
            </a:extLst>
          </p:cNvPr>
          <p:cNvSpPr/>
          <p:nvPr/>
        </p:nvSpPr>
        <p:spPr>
          <a:xfrm rot="5400000">
            <a:off x="3972489" y="4559765"/>
            <a:ext cx="165289" cy="17277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088BB99-EC8E-2A2C-CE93-B09DA9FA0092}"/>
              </a:ext>
            </a:extLst>
          </p:cNvPr>
          <p:cNvCxnSpPr>
            <a:cxnSpLocks/>
          </p:cNvCxnSpPr>
          <p:nvPr/>
        </p:nvCxnSpPr>
        <p:spPr>
          <a:xfrm flipV="1">
            <a:off x="4430491" y="4410423"/>
            <a:ext cx="3507364" cy="9445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E5198E-713F-E86D-BE5F-EBEDF41039C8}"/>
              </a:ext>
            </a:extLst>
          </p:cNvPr>
          <p:cNvCxnSpPr>
            <a:cxnSpLocks/>
          </p:cNvCxnSpPr>
          <p:nvPr/>
        </p:nvCxnSpPr>
        <p:spPr>
          <a:xfrm rot="5400000">
            <a:off x="4063528" y="4029956"/>
            <a:ext cx="3108960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9A8B21CE-07C2-79F8-F541-07FAA5AF9C48}"/>
              </a:ext>
            </a:extLst>
          </p:cNvPr>
          <p:cNvSpPr/>
          <p:nvPr/>
        </p:nvSpPr>
        <p:spPr>
          <a:xfrm>
            <a:off x="4454272" y="4430669"/>
            <a:ext cx="3520531" cy="1153832"/>
          </a:xfrm>
          <a:prstGeom prst="rect">
            <a:avLst/>
          </a:prstGeom>
          <a:solidFill>
            <a:srgbClr val="FF0000">
              <a:alpha val="1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82ED721-69F6-45E2-3F38-80018B1F8186}"/>
              </a:ext>
            </a:extLst>
          </p:cNvPr>
          <p:cNvSpPr>
            <a:spLocks noChangeAspect="1"/>
          </p:cNvSpPr>
          <p:nvPr/>
        </p:nvSpPr>
        <p:spPr>
          <a:xfrm>
            <a:off x="6020429" y="4368806"/>
            <a:ext cx="91440" cy="89837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117480E-1DC2-5A80-D2EA-1E224CB402D1}"/>
              </a:ext>
            </a:extLst>
          </p:cNvPr>
          <p:cNvCxnSpPr>
            <a:cxnSpLocks/>
          </p:cNvCxnSpPr>
          <p:nvPr/>
        </p:nvCxnSpPr>
        <p:spPr>
          <a:xfrm>
            <a:off x="5393141" y="4410423"/>
            <a:ext cx="0" cy="1174013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454A7B-6454-4BB1-A2E4-06B4B6EA82EF}"/>
              </a:ext>
            </a:extLst>
          </p:cNvPr>
          <p:cNvCxnSpPr>
            <a:cxnSpLocks/>
          </p:cNvCxnSpPr>
          <p:nvPr/>
        </p:nvCxnSpPr>
        <p:spPr>
          <a:xfrm>
            <a:off x="5630043" y="4392273"/>
            <a:ext cx="0" cy="1192163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7640AC6-AB07-99FF-1585-00BC1BAE7751}"/>
              </a:ext>
            </a:extLst>
          </p:cNvPr>
          <p:cNvSpPr>
            <a:spLocks noChangeAspect="1"/>
          </p:cNvSpPr>
          <p:nvPr/>
        </p:nvSpPr>
        <p:spPr>
          <a:xfrm>
            <a:off x="5572288" y="4371381"/>
            <a:ext cx="91440" cy="89837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0002EE9-2D73-59C4-3132-40CAD78969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-3721"/>
          <a:stretch/>
        </p:blipFill>
        <p:spPr>
          <a:xfrm>
            <a:off x="11335003" y="1154091"/>
            <a:ext cx="600379" cy="3306352"/>
          </a:xfrm>
          <a:prstGeom prst="rect">
            <a:avLst/>
          </a:prstGeom>
          <a:effectLst/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9078FE4A-04BA-1A58-9F32-5BC37BDAEC77}"/>
              </a:ext>
            </a:extLst>
          </p:cNvPr>
          <p:cNvSpPr>
            <a:spLocks noChangeAspect="1"/>
          </p:cNvSpPr>
          <p:nvPr/>
        </p:nvSpPr>
        <p:spPr>
          <a:xfrm>
            <a:off x="5825552" y="4370457"/>
            <a:ext cx="91440" cy="89837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0568912-29F7-39D9-CF6F-976D8A477ADC}"/>
              </a:ext>
            </a:extLst>
          </p:cNvPr>
          <p:cNvSpPr>
            <a:spLocks noChangeAspect="1"/>
          </p:cNvSpPr>
          <p:nvPr/>
        </p:nvSpPr>
        <p:spPr>
          <a:xfrm>
            <a:off x="5574513" y="4372424"/>
            <a:ext cx="91440" cy="89837"/>
          </a:xfrm>
          <a:prstGeom prst="ellipse">
            <a:avLst/>
          </a:prstGeom>
          <a:solidFill>
            <a:srgbClr val="00FFCC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C9AA6-ABC2-98A5-629D-85492BC6307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411" y="867082"/>
            <a:ext cx="3701893" cy="3342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704E9C-DC6D-36B6-4907-FC27464F6CD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411" y="876500"/>
            <a:ext cx="3701892" cy="334376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16D0F9A2-0E2E-559B-2ECE-84EFCB24D294}"/>
              </a:ext>
            </a:extLst>
          </p:cNvPr>
          <p:cNvSpPr>
            <a:spLocks noChangeAspect="1"/>
          </p:cNvSpPr>
          <p:nvPr/>
        </p:nvSpPr>
        <p:spPr>
          <a:xfrm>
            <a:off x="5331017" y="4373298"/>
            <a:ext cx="91440" cy="89837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0C21511-4DED-BAEF-3502-E488F98978DF}"/>
              </a:ext>
            </a:extLst>
          </p:cNvPr>
          <p:cNvSpPr>
            <a:spLocks noChangeAspect="1"/>
          </p:cNvSpPr>
          <p:nvPr/>
        </p:nvSpPr>
        <p:spPr>
          <a:xfrm>
            <a:off x="5335807" y="4375000"/>
            <a:ext cx="91440" cy="8983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F42AE2-17B9-417B-B4AC-8B5E6FA786FC}"/>
              </a:ext>
            </a:extLst>
          </p:cNvPr>
          <p:cNvSpPr txBox="1"/>
          <p:nvPr/>
        </p:nvSpPr>
        <p:spPr>
          <a:xfrm>
            <a:off x="8771233" y="365174"/>
            <a:ext cx="276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2hp 27gpm Sub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B03CCB-82DD-4B36-F50F-57F59F96DF8C}"/>
              </a:ext>
            </a:extLst>
          </p:cNvPr>
          <p:cNvSpPr txBox="1"/>
          <p:nvPr/>
        </p:nvSpPr>
        <p:spPr>
          <a:xfrm>
            <a:off x="8769253" y="883298"/>
            <a:ext cx="277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 @ </a:t>
            </a:r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250’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60A863-AD87-430D-8005-4E37D2EA05A6}"/>
              </a:ext>
            </a:extLst>
          </p:cNvPr>
          <p:cNvSpPr>
            <a:spLocks noChangeAspect="1"/>
          </p:cNvSpPr>
          <p:nvPr/>
        </p:nvSpPr>
        <p:spPr>
          <a:xfrm>
            <a:off x="5826801" y="4375000"/>
            <a:ext cx="91440" cy="8983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BB26C39-F821-9973-075D-6E9DA66ACAD3}"/>
              </a:ext>
            </a:extLst>
          </p:cNvPr>
          <p:cNvSpPr>
            <a:spLocks noChangeAspect="1"/>
          </p:cNvSpPr>
          <p:nvPr/>
        </p:nvSpPr>
        <p:spPr>
          <a:xfrm>
            <a:off x="6025523" y="4372005"/>
            <a:ext cx="91440" cy="8983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CEA70C-EC74-4568-930B-AD16F3D7FF93}"/>
              </a:ext>
            </a:extLst>
          </p:cNvPr>
          <p:cNvSpPr txBox="1"/>
          <p:nvPr/>
        </p:nvSpPr>
        <p:spPr>
          <a:xfrm>
            <a:off x="7890763" y="4688257"/>
            <a:ext cx="25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</a:p>
        </p:txBody>
      </p:sp>
    </p:spTree>
    <p:extLst>
      <p:ext uri="{BB962C8B-B14F-4D97-AF65-F5344CB8AC3E}">
        <p14:creationId xmlns:p14="http://schemas.microsoft.com/office/powerpoint/2010/main" val="247568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0.00013 -0.03171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 animBg="1"/>
      <p:bldP spid="23" grpId="0" animBg="1"/>
      <p:bldP spid="22" grpId="0" animBg="1"/>
      <p:bldP spid="38" grpId="0" animBg="1"/>
      <p:bldP spid="19" grpId="0" animBg="1"/>
      <p:bldP spid="37" grpId="0" animBg="1"/>
      <p:bldP spid="26" grpId="0"/>
      <p:bldP spid="27" grpId="0"/>
      <p:bldP spid="20" grpId="0" animBg="1"/>
      <p:bldP spid="21" grpId="0" animBg="1"/>
      <p:bldP spid="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19DF42-4433-7BE7-3872-97C0CAD02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0096" t="6725" r="2255" b="2442"/>
          <a:stretch/>
        </p:blipFill>
        <p:spPr>
          <a:xfrm>
            <a:off x="4136740" y="979572"/>
            <a:ext cx="3945666" cy="4869612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AD9D6BA9-7A47-10F7-8C9D-4F0946D06477}"/>
              </a:ext>
            </a:extLst>
          </p:cNvPr>
          <p:cNvSpPr/>
          <p:nvPr/>
        </p:nvSpPr>
        <p:spPr>
          <a:xfrm>
            <a:off x="-33334" y="14034"/>
            <a:ext cx="4405325" cy="278979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A3584C2-1926-806B-59CE-C592C425AC0D}"/>
              </a:ext>
            </a:extLst>
          </p:cNvPr>
          <p:cNvSpPr/>
          <p:nvPr/>
        </p:nvSpPr>
        <p:spPr>
          <a:xfrm>
            <a:off x="4405325" y="0"/>
            <a:ext cx="6970126" cy="278979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D3CCA6A-B90E-2E86-5944-CEFCAA2762A0}"/>
              </a:ext>
            </a:extLst>
          </p:cNvPr>
          <p:cNvSpPr/>
          <p:nvPr/>
        </p:nvSpPr>
        <p:spPr>
          <a:xfrm>
            <a:off x="3190787" y="2824739"/>
            <a:ext cx="4933103" cy="310537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D4460E6-2A0B-1C96-54C9-07CA14C3938C}"/>
              </a:ext>
            </a:extLst>
          </p:cNvPr>
          <p:cNvSpPr/>
          <p:nvPr/>
        </p:nvSpPr>
        <p:spPr>
          <a:xfrm>
            <a:off x="8157271" y="2824739"/>
            <a:ext cx="3444541" cy="310537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E3F119-9B1F-039F-78E4-2694A18C0BAA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63DCB2-F3C1-4F50-91F7-15DAA7728B18}"/>
              </a:ext>
            </a:extLst>
          </p:cNvPr>
          <p:cNvSpPr txBox="1"/>
          <p:nvPr/>
        </p:nvSpPr>
        <p:spPr>
          <a:xfrm>
            <a:off x="2817603" y="249050"/>
            <a:ext cx="5761601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to read a pump curve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45DEF3-951E-5147-6B3D-10094BE345DD}"/>
              </a:ext>
            </a:extLst>
          </p:cNvPr>
          <p:cNvCxnSpPr>
            <a:cxnSpLocks/>
          </p:cNvCxnSpPr>
          <p:nvPr/>
        </p:nvCxnSpPr>
        <p:spPr>
          <a:xfrm flipV="1">
            <a:off x="2881376" y="873633"/>
            <a:ext cx="5619354" cy="9665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20E4180B-1081-8A5D-41A6-FE432C2F2C24}"/>
              </a:ext>
            </a:extLst>
          </p:cNvPr>
          <p:cNvSpPr/>
          <p:nvPr/>
        </p:nvSpPr>
        <p:spPr>
          <a:xfrm rot="5400000">
            <a:off x="4202960" y="3859333"/>
            <a:ext cx="165289" cy="17277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704E9C-DC6D-36B6-4907-FC27464F6CD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316" y="864253"/>
            <a:ext cx="3701892" cy="33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87868F-3512-8D3F-A0A8-0D82A02A611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05" y="863175"/>
            <a:ext cx="3724170" cy="3363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F8C1B9-AA19-4287-1E4C-772B09EB92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825" b="-17063"/>
          <a:stretch/>
        </p:blipFill>
        <p:spPr>
          <a:xfrm>
            <a:off x="6581654" y="2051994"/>
            <a:ext cx="1065943" cy="565919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58B35C67-3EFF-136F-B0E6-CD48CECAA629}"/>
              </a:ext>
            </a:extLst>
          </p:cNvPr>
          <p:cNvSpPr/>
          <p:nvPr/>
        </p:nvSpPr>
        <p:spPr>
          <a:xfrm>
            <a:off x="5132094" y="5630486"/>
            <a:ext cx="165289" cy="17277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6613CF-E92F-E32C-3C79-D99190006962}"/>
              </a:ext>
            </a:extLst>
          </p:cNvPr>
          <p:cNvCxnSpPr>
            <a:cxnSpLocks/>
          </p:cNvCxnSpPr>
          <p:nvPr/>
        </p:nvCxnSpPr>
        <p:spPr>
          <a:xfrm rot="5400000">
            <a:off x="3658199" y="4016963"/>
            <a:ext cx="3108960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6FB2C79-2CA5-14B3-DBEE-30B465A7E59C}"/>
              </a:ext>
            </a:extLst>
          </p:cNvPr>
          <p:cNvCxnSpPr>
            <a:cxnSpLocks/>
          </p:cNvCxnSpPr>
          <p:nvPr/>
        </p:nvCxnSpPr>
        <p:spPr>
          <a:xfrm>
            <a:off x="4485421" y="3943833"/>
            <a:ext cx="3546528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245133A1-414B-14AF-47AD-8A1B685C3DB0}"/>
              </a:ext>
            </a:extLst>
          </p:cNvPr>
          <p:cNvSpPr>
            <a:spLocks noChangeAspect="1"/>
          </p:cNvSpPr>
          <p:nvPr/>
        </p:nvSpPr>
        <p:spPr>
          <a:xfrm>
            <a:off x="4917991" y="3898914"/>
            <a:ext cx="91440" cy="89837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6D0F9A2-0E2E-559B-2ECE-84EFCB24D294}"/>
              </a:ext>
            </a:extLst>
          </p:cNvPr>
          <p:cNvSpPr>
            <a:spLocks noChangeAspect="1"/>
          </p:cNvSpPr>
          <p:nvPr/>
        </p:nvSpPr>
        <p:spPr>
          <a:xfrm>
            <a:off x="5629814" y="3898913"/>
            <a:ext cx="91440" cy="89837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F1220C5-5D54-CBEB-D2E8-DEE1402149E8}"/>
              </a:ext>
            </a:extLst>
          </p:cNvPr>
          <p:cNvSpPr>
            <a:spLocks noChangeAspect="1"/>
          </p:cNvSpPr>
          <p:nvPr/>
        </p:nvSpPr>
        <p:spPr>
          <a:xfrm>
            <a:off x="5961927" y="3898913"/>
            <a:ext cx="91440" cy="89837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3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31" grpId="0" animBg="1"/>
      <p:bldP spid="19" grpId="0" animBg="1"/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A658D-2491-5322-BFCB-29B3AEDC0C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0710" y="861851"/>
            <a:ext cx="3953407" cy="4923535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AD9D6BA9-7A47-10F7-8C9D-4F0946D06477}"/>
              </a:ext>
            </a:extLst>
          </p:cNvPr>
          <p:cNvSpPr/>
          <p:nvPr/>
        </p:nvSpPr>
        <p:spPr>
          <a:xfrm>
            <a:off x="-33334" y="14034"/>
            <a:ext cx="4405325" cy="278979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A3584C2-1926-806B-59CE-C592C425AC0D}"/>
              </a:ext>
            </a:extLst>
          </p:cNvPr>
          <p:cNvSpPr/>
          <p:nvPr/>
        </p:nvSpPr>
        <p:spPr>
          <a:xfrm>
            <a:off x="4405325" y="0"/>
            <a:ext cx="6970126" cy="278979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D3CCA6A-B90E-2E86-5944-CEFCAA2762A0}"/>
              </a:ext>
            </a:extLst>
          </p:cNvPr>
          <p:cNvSpPr/>
          <p:nvPr/>
        </p:nvSpPr>
        <p:spPr>
          <a:xfrm>
            <a:off x="3190787" y="2824739"/>
            <a:ext cx="4933103" cy="310537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D4460E6-2A0B-1C96-54C9-07CA14C3938C}"/>
              </a:ext>
            </a:extLst>
          </p:cNvPr>
          <p:cNvSpPr/>
          <p:nvPr/>
        </p:nvSpPr>
        <p:spPr>
          <a:xfrm>
            <a:off x="8157271" y="2824739"/>
            <a:ext cx="3444541" cy="310537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E3F119-9B1F-039F-78E4-2694A18C0BAA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63DCB2-F3C1-4F50-91F7-15DAA7728B18}"/>
              </a:ext>
            </a:extLst>
          </p:cNvPr>
          <p:cNvSpPr txBox="1"/>
          <p:nvPr/>
        </p:nvSpPr>
        <p:spPr>
          <a:xfrm>
            <a:off x="2817603" y="249050"/>
            <a:ext cx="5761601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to read a pump curve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45DEF3-951E-5147-6B3D-10094BE345DD}"/>
              </a:ext>
            </a:extLst>
          </p:cNvPr>
          <p:cNvCxnSpPr>
            <a:cxnSpLocks/>
          </p:cNvCxnSpPr>
          <p:nvPr/>
        </p:nvCxnSpPr>
        <p:spPr>
          <a:xfrm flipV="1">
            <a:off x="2881376" y="873633"/>
            <a:ext cx="5619354" cy="9665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20E4180B-1081-8A5D-41A6-FE432C2F2C24}"/>
              </a:ext>
            </a:extLst>
          </p:cNvPr>
          <p:cNvSpPr/>
          <p:nvPr/>
        </p:nvSpPr>
        <p:spPr>
          <a:xfrm rot="5400000">
            <a:off x="4843419" y="3906069"/>
            <a:ext cx="165289" cy="17277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7868F-3512-8D3F-A0A8-0D82A02A61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315" y="844130"/>
            <a:ext cx="3724170" cy="3363885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58B35C67-3EFF-136F-B0E6-CD48CECAA629}"/>
              </a:ext>
            </a:extLst>
          </p:cNvPr>
          <p:cNvSpPr/>
          <p:nvPr/>
        </p:nvSpPr>
        <p:spPr>
          <a:xfrm>
            <a:off x="6309618" y="5743075"/>
            <a:ext cx="165289" cy="17277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6613CF-E92F-E32C-3C79-D99190006962}"/>
              </a:ext>
            </a:extLst>
          </p:cNvPr>
          <p:cNvCxnSpPr>
            <a:cxnSpLocks/>
          </p:cNvCxnSpPr>
          <p:nvPr/>
        </p:nvCxnSpPr>
        <p:spPr>
          <a:xfrm rot="5400000">
            <a:off x="4837782" y="3992456"/>
            <a:ext cx="3108960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6FB2C79-2CA5-14B3-DBEE-30B465A7E59C}"/>
              </a:ext>
            </a:extLst>
          </p:cNvPr>
          <p:cNvCxnSpPr>
            <a:cxnSpLocks/>
          </p:cNvCxnSpPr>
          <p:nvPr/>
        </p:nvCxnSpPr>
        <p:spPr>
          <a:xfrm>
            <a:off x="5077589" y="3992456"/>
            <a:ext cx="3291840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245133A1-414B-14AF-47AD-8A1B685C3DB0}"/>
              </a:ext>
            </a:extLst>
          </p:cNvPr>
          <p:cNvSpPr>
            <a:spLocks noChangeAspect="1"/>
          </p:cNvSpPr>
          <p:nvPr/>
        </p:nvSpPr>
        <p:spPr>
          <a:xfrm>
            <a:off x="6937122" y="3947537"/>
            <a:ext cx="91440" cy="89837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6D0F9A2-0E2E-559B-2ECE-84EFCB24D294}"/>
              </a:ext>
            </a:extLst>
          </p:cNvPr>
          <p:cNvSpPr>
            <a:spLocks noChangeAspect="1"/>
          </p:cNvSpPr>
          <p:nvPr/>
        </p:nvSpPr>
        <p:spPr>
          <a:xfrm>
            <a:off x="5755459" y="3947537"/>
            <a:ext cx="91440" cy="89837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F1220C5-5D54-CBEB-D2E8-DEE1402149E8}"/>
              </a:ext>
            </a:extLst>
          </p:cNvPr>
          <p:cNvSpPr>
            <a:spLocks noChangeAspect="1"/>
          </p:cNvSpPr>
          <p:nvPr/>
        </p:nvSpPr>
        <p:spPr>
          <a:xfrm>
            <a:off x="6503769" y="3945991"/>
            <a:ext cx="91440" cy="89837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D1043B-710A-EAD3-137D-24831923945A}"/>
              </a:ext>
            </a:extLst>
          </p:cNvPr>
          <p:cNvCxnSpPr>
            <a:cxnSpLocks/>
          </p:cNvCxnSpPr>
          <p:nvPr/>
        </p:nvCxnSpPr>
        <p:spPr>
          <a:xfrm rot="5400000">
            <a:off x="5232343" y="4024574"/>
            <a:ext cx="3108960" cy="0"/>
          </a:xfrm>
          <a:prstGeom prst="line">
            <a:avLst/>
          </a:prstGeom>
          <a:ln w="381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1C8612AD-A995-CA33-15DD-92B578107F42}"/>
              </a:ext>
            </a:extLst>
          </p:cNvPr>
          <p:cNvSpPr>
            <a:spLocks noChangeAspect="1"/>
          </p:cNvSpPr>
          <p:nvPr/>
        </p:nvSpPr>
        <p:spPr>
          <a:xfrm>
            <a:off x="7250626" y="3947536"/>
            <a:ext cx="91440" cy="89837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4A3D9F-1D12-9E82-9CAB-7F156DE4E95C}"/>
              </a:ext>
            </a:extLst>
          </p:cNvPr>
          <p:cNvSpPr>
            <a:spLocks noChangeAspect="1"/>
          </p:cNvSpPr>
          <p:nvPr/>
        </p:nvSpPr>
        <p:spPr>
          <a:xfrm>
            <a:off x="5757486" y="3948017"/>
            <a:ext cx="91440" cy="8983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4970AB-3506-FE2B-EAEE-6B301978DF2F}"/>
              </a:ext>
            </a:extLst>
          </p:cNvPr>
          <p:cNvSpPr>
            <a:spLocks noChangeAspect="1"/>
          </p:cNvSpPr>
          <p:nvPr/>
        </p:nvSpPr>
        <p:spPr>
          <a:xfrm>
            <a:off x="6937122" y="3945989"/>
            <a:ext cx="91440" cy="8983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BE6592-1350-B0EF-8EEB-3CD65764D67C}"/>
              </a:ext>
            </a:extLst>
          </p:cNvPr>
          <p:cNvSpPr>
            <a:spLocks noChangeAspect="1"/>
          </p:cNvSpPr>
          <p:nvPr/>
        </p:nvSpPr>
        <p:spPr>
          <a:xfrm>
            <a:off x="7251329" y="3945989"/>
            <a:ext cx="91440" cy="8983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221ED69-36D4-9270-A87C-D291AC710EEF}"/>
              </a:ext>
            </a:extLst>
          </p:cNvPr>
          <p:cNvCxnSpPr>
            <a:cxnSpLocks/>
          </p:cNvCxnSpPr>
          <p:nvPr/>
        </p:nvCxnSpPr>
        <p:spPr>
          <a:xfrm>
            <a:off x="6554800" y="4006093"/>
            <a:ext cx="0" cy="155448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E04AD8F4-F3A1-2A74-EFB8-1105E9B7A5DB}"/>
              </a:ext>
            </a:extLst>
          </p:cNvPr>
          <p:cNvSpPr>
            <a:spLocks noChangeAspect="1"/>
          </p:cNvSpPr>
          <p:nvPr/>
        </p:nvSpPr>
        <p:spPr>
          <a:xfrm>
            <a:off x="6510070" y="3944209"/>
            <a:ext cx="91440" cy="89837"/>
          </a:xfrm>
          <a:prstGeom prst="ellipse">
            <a:avLst/>
          </a:prstGeom>
          <a:solidFill>
            <a:srgbClr val="00FFCC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9860284-3B64-65E5-DA1A-353488C56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-3721"/>
          <a:stretch/>
        </p:blipFill>
        <p:spPr>
          <a:xfrm>
            <a:off x="11201518" y="1160524"/>
            <a:ext cx="867350" cy="4776589"/>
          </a:xfrm>
          <a:prstGeom prst="rect">
            <a:avLst/>
          </a:prstGeom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818CF2D-267E-8040-8E70-0A88B5BE6313}"/>
              </a:ext>
            </a:extLst>
          </p:cNvPr>
          <p:cNvSpPr txBox="1"/>
          <p:nvPr/>
        </p:nvSpPr>
        <p:spPr>
          <a:xfrm>
            <a:off x="8692514" y="748529"/>
            <a:ext cx="276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2hp 19gpm Sub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4355F5-93E7-49C8-0023-855EA3C93CCE}"/>
              </a:ext>
            </a:extLst>
          </p:cNvPr>
          <p:cNvSpPr txBox="1"/>
          <p:nvPr/>
        </p:nvSpPr>
        <p:spPr>
          <a:xfrm>
            <a:off x="8712464" y="1245942"/>
            <a:ext cx="277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 @ </a:t>
            </a:r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350’</a:t>
            </a:r>
          </a:p>
        </p:txBody>
      </p:sp>
    </p:spTree>
    <p:extLst>
      <p:ext uri="{BB962C8B-B14F-4D97-AF65-F5344CB8AC3E}">
        <p14:creationId xmlns:p14="http://schemas.microsoft.com/office/powerpoint/2010/main" val="45910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31" grpId="0" animBg="1"/>
      <p:bldP spid="19" grpId="0" animBg="1"/>
      <p:bldP spid="33" grpId="0" animBg="1"/>
      <p:bldP spid="5" grpId="0" animBg="1"/>
      <p:bldP spid="14" grpId="0" animBg="1"/>
      <p:bldP spid="15" grpId="0" animBg="1"/>
      <p:bldP spid="17" grpId="0" animBg="1"/>
      <p:bldP spid="9" grpId="0" animBg="1"/>
      <p:bldP spid="21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893D3F3-F25E-0F42-425F-A08A8EC278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250" t="9250" r="5298" b="6063"/>
          <a:stretch/>
        </p:blipFill>
        <p:spPr>
          <a:xfrm>
            <a:off x="5358809" y="1444191"/>
            <a:ext cx="6806056" cy="445902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E4581C6-891E-6193-949B-3AA45799706F}"/>
              </a:ext>
            </a:extLst>
          </p:cNvPr>
          <p:cNvSpPr txBox="1"/>
          <p:nvPr/>
        </p:nvSpPr>
        <p:spPr>
          <a:xfrm>
            <a:off x="7621993" y="163793"/>
            <a:ext cx="134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68F1D3-6449-01AD-F394-BECA3A1E8329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F6F278-B81A-166B-1EBC-82A122A917F8}"/>
              </a:ext>
            </a:extLst>
          </p:cNvPr>
          <p:cNvSpPr txBox="1"/>
          <p:nvPr/>
        </p:nvSpPr>
        <p:spPr>
          <a:xfrm>
            <a:off x="2760973" y="245974"/>
            <a:ext cx="778742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House of Resistance - Subs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4359ED-BFA7-1128-4FBB-EF83F8F30A6C}"/>
              </a:ext>
            </a:extLst>
          </p:cNvPr>
          <p:cNvCxnSpPr>
            <a:cxnSpLocks/>
          </p:cNvCxnSpPr>
          <p:nvPr/>
        </p:nvCxnSpPr>
        <p:spPr>
          <a:xfrm>
            <a:off x="2899671" y="994752"/>
            <a:ext cx="7772400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BFB94E6-4BE8-9B20-1860-FBEC021E51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84" r="6173" b="-1319"/>
          <a:stretch/>
        </p:blipFill>
        <p:spPr>
          <a:xfrm>
            <a:off x="5966655" y="1637545"/>
            <a:ext cx="6244545" cy="43337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A39C929-9A8A-4A7E-6EC4-664E86FDC9A5}"/>
              </a:ext>
            </a:extLst>
          </p:cNvPr>
          <p:cNvSpPr txBox="1"/>
          <p:nvPr/>
        </p:nvSpPr>
        <p:spPr>
          <a:xfrm>
            <a:off x="11713108" y="6460672"/>
            <a:ext cx="451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89DBC9-44DD-6677-B60C-C9C0E2EA3801}"/>
              </a:ext>
            </a:extLst>
          </p:cNvPr>
          <p:cNvSpPr txBox="1"/>
          <p:nvPr/>
        </p:nvSpPr>
        <p:spPr>
          <a:xfrm>
            <a:off x="5212858" y="956904"/>
            <a:ext cx="5419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…a non-traditional way to pump sizing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30DF063-3DAC-3B31-CE21-C13C12B395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99" t="3411" r="5145" b="4945"/>
          <a:stretch/>
        </p:blipFill>
        <p:spPr>
          <a:xfrm>
            <a:off x="133638" y="355595"/>
            <a:ext cx="6177110" cy="5557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77CB50-CD3E-58DA-A31E-71B9055C994C}"/>
              </a:ext>
            </a:extLst>
          </p:cNvPr>
          <p:cNvSpPr txBox="1"/>
          <p:nvPr/>
        </p:nvSpPr>
        <p:spPr>
          <a:xfrm>
            <a:off x="733732" y="1727196"/>
            <a:ext cx="5319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  <a:effectLst>
                  <a:outerShdw blurRad="495300" dist="38100" dir="2700000" algn="tl" rotWithShape="0">
                    <a:srgbClr val="000000"/>
                  </a:outerShdw>
                </a:effectLst>
                <a:latin typeface="Arial Narrow" panose="020B0606020202030204" pitchFamily="34" charset="0"/>
              </a:rPr>
              <a:t>so there you have it…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3D1DC-EBC8-3FCC-DA9D-59496B7FE9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9671" y="3013640"/>
            <a:ext cx="2794449" cy="357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8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A6866-8327-3F51-77DC-E081A905F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A26480-84CB-EDEB-5443-67F7EF47AC7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39" y="76853"/>
            <a:ext cx="10414309" cy="584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CC465-BC12-346B-E7A3-2A2BD401B666}"/>
              </a:ext>
            </a:extLst>
          </p:cNvPr>
          <p:cNvSpPr txBox="1"/>
          <p:nvPr/>
        </p:nvSpPr>
        <p:spPr>
          <a:xfrm>
            <a:off x="11843" y="4738927"/>
            <a:ext cx="1218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https://www.youtube.com/@flintandwalling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BC856-489D-D03B-5384-101D0EC34A00}"/>
              </a:ext>
            </a:extLst>
          </p:cNvPr>
          <p:cNvSpPr txBox="1"/>
          <p:nvPr/>
        </p:nvSpPr>
        <p:spPr>
          <a:xfrm>
            <a:off x="1073596" y="4331819"/>
            <a:ext cx="3222066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subscribe</a:t>
            </a:r>
          </a:p>
        </p:txBody>
      </p:sp>
    </p:spTree>
    <p:extLst>
      <p:ext uri="{BB962C8B-B14F-4D97-AF65-F5344CB8AC3E}">
        <p14:creationId xmlns:p14="http://schemas.microsoft.com/office/powerpoint/2010/main" val="382863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6E6EF7E-1B88-7E5A-375D-766180220D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9710"/>
          <a:stretch/>
        </p:blipFill>
        <p:spPr>
          <a:xfrm>
            <a:off x="5942904" y="5206036"/>
            <a:ext cx="570795" cy="61956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E4581C6-891E-6193-949B-3AA45799706F}"/>
              </a:ext>
            </a:extLst>
          </p:cNvPr>
          <p:cNvSpPr txBox="1"/>
          <p:nvPr/>
        </p:nvSpPr>
        <p:spPr>
          <a:xfrm>
            <a:off x="7621993" y="163793"/>
            <a:ext cx="134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4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B4C6757-C968-47C0-BEA4-7D6E6CC9536B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82F540-4367-B0B9-2121-DBC99638D966}"/>
              </a:ext>
            </a:extLst>
          </p:cNvPr>
          <p:cNvSpPr txBox="1"/>
          <p:nvPr/>
        </p:nvSpPr>
        <p:spPr>
          <a:xfrm>
            <a:off x="2851268" y="322617"/>
            <a:ext cx="4657712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 Water System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CF12C1-73AE-206F-55FB-B1F29E69796C}"/>
              </a:ext>
            </a:extLst>
          </p:cNvPr>
          <p:cNvCxnSpPr>
            <a:cxnSpLocks/>
          </p:cNvCxnSpPr>
          <p:nvPr/>
        </p:nvCxnSpPr>
        <p:spPr>
          <a:xfrm>
            <a:off x="3009648" y="948463"/>
            <a:ext cx="4293441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C489184-C8D5-6D4C-B5C8-00C8C03F50B4}"/>
              </a:ext>
            </a:extLst>
          </p:cNvPr>
          <p:cNvSpPr txBox="1"/>
          <p:nvPr/>
        </p:nvSpPr>
        <p:spPr>
          <a:xfrm>
            <a:off x="7725561" y="387900"/>
            <a:ext cx="417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Fixture Count Method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56C1D6-DCC4-1892-5DCD-F5F95786D446}"/>
              </a:ext>
            </a:extLst>
          </p:cNvPr>
          <p:cNvSpPr txBox="1"/>
          <p:nvPr/>
        </p:nvSpPr>
        <p:spPr>
          <a:xfrm>
            <a:off x="6181555" y="1020663"/>
            <a:ext cx="5962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total number of fixtures in the house   should equal the gpm rating of the pump.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7839E-EE22-AC1E-42F3-B3F40B92510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60" y="383494"/>
            <a:ext cx="6233773" cy="5596924"/>
          </a:xfrm>
          <a:prstGeom prst="rect">
            <a:avLst/>
          </a:prstGeom>
        </p:spPr>
      </p:pic>
      <p:pic>
        <p:nvPicPr>
          <p:cNvPr id="6" name="Picture 5" descr="Empty Room Clipart Vector Images (over 830)">
            <a:extLst>
              <a:ext uri="{FF2B5EF4-FFF2-40B4-BE49-F238E27FC236}">
                <a16:creationId xmlns:a16="http://schemas.microsoft.com/office/drawing/2014/main" id="{45A7503C-0C01-D85A-BF3C-909ED26BB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301" y="1539198"/>
            <a:ext cx="2468528" cy="197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Empty Room Stock Photos, Images and Backgrounds for Free Download">
            <a:extLst>
              <a:ext uri="{FF2B5EF4-FFF2-40B4-BE49-F238E27FC236}">
                <a16:creationId xmlns:a16="http://schemas.microsoft.com/office/drawing/2014/main" id="{D2397422-CEBD-3EDA-620C-EC1AC32E6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36" y="1533745"/>
            <a:ext cx="2465712" cy="195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Empty Room Images - Free Download on Freepik">
            <a:extLst>
              <a:ext uri="{FF2B5EF4-FFF2-40B4-BE49-F238E27FC236}">
                <a16:creationId xmlns:a16="http://schemas.microsoft.com/office/drawing/2014/main" id="{BE20919D-F20A-2309-3BFA-F18AE2164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301" y="3544780"/>
            <a:ext cx="2725144" cy="240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mpty room clipart - Clip Art Library">
            <a:extLst>
              <a:ext uri="{FF2B5EF4-FFF2-40B4-BE49-F238E27FC236}">
                <a16:creationId xmlns:a16="http://schemas.microsoft.com/office/drawing/2014/main" id="{76C872D9-F13B-2F13-3058-0AD8D89CB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02" y="3544779"/>
            <a:ext cx="2725144" cy="241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24E59E-F1A8-0BFF-C1FC-52DC82F6F51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5829" y="1569145"/>
            <a:ext cx="486592" cy="1923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54AFF3-ED40-8808-6833-022C943FFFE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flipH="1">
            <a:off x="181609" y="1535008"/>
            <a:ext cx="495629" cy="19756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4020E0-FB88-49C9-5C7D-66A7D87409B7}"/>
              </a:ext>
            </a:extLst>
          </p:cNvPr>
          <p:cNvSpPr txBox="1"/>
          <p:nvPr/>
        </p:nvSpPr>
        <p:spPr>
          <a:xfrm>
            <a:off x="956016" y="3528179"/>
            <a:ext cx="1871189" cy="144655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Kitchen</a:t>
            </a:r>
          </a:p>
          <a:p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Dishwasher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135751-01D0-D20C-1299-4FBB20CAD984}"/>
              </a:ext>
            </a:extLst>
          </p:cNvPr>
          <p:cNvSpPr txBox="1"/>
          <p:nvPr/>
        </p:nvSpPr>
        <p:spPr>
          <a:xfrm>
            <a:off x="3404584" y="3545053"/>
            <a:ext cx="2573231" cy="1077218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Laundry Room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Clothes Washer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Laundry Tub Sink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Empty Room Vector Art, Icons, and Graphics for Free Download">
            <a:extLst>
              <a:ext uri="{FF2B5EF4-FFF2-40B4-BE49-F238E27FC236}">
                <a16:creationId xmlns:a16="http://schemas.microsoft.com/office/drawing/2014/main" id="{788AAEB7-1EC5-5C35-F914-A3FF242B5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760" y="4675695"/>
            <a:ext cx="1597702" cy="1253972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C616011-202E-081D-C85D-852A9AF86DAB}"/>
              </a:ext>
            </a:extLst>
          </p:cNvPr>
          <p:cNvSpPr txBox="1"/>
          <p:nvPr/>
        </p:nvSpPr>
        <p:spPr>
          <a:xfrm>
            <a:off x="955776" y="1522274"/>
            <a:ext cx="1923670" cy="175432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Bath</a:t>
            </a:r>
          </a:p>
          <a:p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Tub/Shower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Lavatory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Toilet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AFF51B-2892-4666-0B57-E6BB36D14293}"/>
              </a:ext>
            </a:extLst>
          </p:cNvPr>
          <p:cNvSpPr txBox="1"/>
          <p:nvPr/>
        </p:nvSpPr>
        <p:spPr>
          <a:xfrm>
            <a:off x="3404584" y="4609589"/>
            <a:ext cx="1508041" cy="1077218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 Bath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Lavatory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6209CF2-9212-30FA-FACC-724A9D431433}"/>
              </a:ext>
            </a:extLst>
          </p:cNvPr>
          <p:cNvSpPr txBox="1"/>
          <p:nvPr/>
        </p:nvSpPr>
        <p:spPr>
          <a:xfrm>
            <a:off x="4825921" y="4663463"/>
            <a:ext cx="250308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Hose Bibb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F55B80-61F2-C8B8-9495-AE4BCC1F4E8F}"/>
              </a:ext>
            </a:extLst>
          </p:cNvPr>
          <p:cNvSpPr txBox="1"/>
          <p:nvPr/>
        </p:nvSpPr>
        <p:spPr>
          <a:xfrm>
            <a:off x="8926919" y="1829708"/>
            <a:ext cx="361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A1EE88-79C8-A294-BA01-E0A149C0AE39}"/>
              </a:ext>
            </a:extLst>
          </p:cNvPr>
          <p:cNvSpPr txBox="1"/>
          <p:nvPr/>
        </p:nvSpPr>
        <p:spPr>
          <a:xfrm>
            <a:off x="8941304" y="2385969"/>
            <a:ext cx="361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48A4D99-86DE-AFCB-9058-8AD01CAD9525}"/>
              </a:ext>
            </a:extLst>
          </p:cNvPr>
          <p:cNvSpPr txBox="1"/>
          <p:nvPr/>
        </p:nvSpPr>
        <p:spPr>
          <a:xfrm>
            <a:off x="8924214" y="3496955"/>
            <a:ext cx="45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18B6252-B4ED-9C49-271E-9B17B6ED0AD7}"/>
              </a:ext>
            </a:extLst>
          </p:cNvPr>
          <p:cNvSpPr txBox="1"/>
          <p:nvPr/>
        </p:nvSpPr>
        <p:spPr>
          <a:xfrm>
            <a:off x="8944593" y="2939061"/>
            <a:ext cx="361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7F43E8-72A4-827B-A008-1F7603B384BE}"/>
              </a:ext>
            </a:extLst>
          </p:cNvPr>
          <p:cNvSpPr txBox="1"/>
          <p:nvPr/>
        </p:nvSpPr>
        <p:spPr>
          <a:xfrm>
            <a:off x="8481029" y="4078629"/>
            <a:ext cx="1338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+___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E269E16-B949-314C-833F-635EEBB07FE5}"/>
              </a:ext>
            </a:extLst>
          </p:cNvPr>
          <p:cNvSpPr txBox="1"/>
          <p:nvPr/>
        </p:nvSpPr>
        <p:spPr>
          <a:xfrm>
            <a:off x="8946676" y="4048406"/>
            <a:ext cx="361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1D6598E-366A-8D88-D800-3FF4A1ED55C5}"/>
              </a:ext>
            </a:extLst>
          </p:cNvPr>
          <p:cNvSpPr txBox="1"/>
          <p:nvPr/>
        </p:nvSpPr>
        <p:spPr>
          <a:xfrm>
            <a:off x="9462191" y="4625678"/>
            <a:ext cx="2448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total fixtures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8CB9330-B26A-760D-09AB-3DF0D17F6694}"/>
              </a:ext>
            </a:extLst>
          </p:cNvPr>
          <p:cNvSpPr txBox="1"/>
          <p:nvPr/>
        </p:nvSpPr>
        <p:spPr>
          <a:xfrm>
            <a:off x="7375611" y="5113202"/>
            <a:ext cx="4638923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 gpm </a:t>
            </a: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Maximum Flow Rate</a:t>
            </a:r>
            <a:endParaRPr lang="en-US" sz="2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AEED9FC-1F57-9279-43F1-BE59C848358A}"/>
              </a:ext>
            </a:extLst>
          </p:cNvPr>
          <p:cNvCxnSpPr>
            <a:cxnSpLocks/>
          </p:cNvCxnSpPr>
          <p:nvPr/>
        </p:nvCxnSpPr>
        <p:spPr>
          <a:xfrm flipH="1" flipV="1">
            <a:off x="1568408" y="1268898"/>
            <a:ext cx="5962625" cy="40092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407823D-44D7-F5D5-9471-AA8CE3846DDC}"/>
              </a:ext>
            </a:extLst>
          </p:cNvPr>
          <p:cNvSpPr txBox="1"/>
          <p:nvPr/>
        </p:nvSpPr>
        <p:spPr>
          <a:xfrm>
            <a:off x="8854526" y="4644177"/>
            <a:ext cx="709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9714570-0DF3-0F57-AD54-5E1803620F71}"/>
              </a:ext>
            </a:extLst>
          </p:cNvPr>
          <p:cNvCxnSpPr/>
          <p:nvPr/>
        </p:nvCxnSpPr>
        <p:spPr>
          <a:xfrm>
            <a:off x="9107525" y="5686807"/>
            <a:ext cx="1466672" cy="0"/>
          </a:xfrm>
          <a:prstGeom prst="line">
            <a:avLst/>
          </a:prstGeom>
          <a:ln w="381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B11D7D9-B22F-7053-6593-508B60AA05B4}"/>
              </a:ext>
            </a:extLst>
          </p:cNvPr>
          <p:cNvSpPr txBox="1"/>
          <p:nvPr/>
        </p:nvSpPr>
        <p:spPr>
          <a:xfrm>
            <a:off x="994754" y="946832"/>
            <a:ext cx="73875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6544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/>
      <p:bldP spid="26" grpId="0"/>
      <p:bldP spid="13" grpId="0"/>
      <p:bldP spid="14" grpId="0"/>
      <p:bldP spid="23" grpId="0"/>
      <p:bldP spid="39" grpId="0"/>
      <p:bldP spid="45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  <p:bldP spid="5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4E4581C6-891E-6193-949B-3AA45799706F}"/>
              </a:ext>
            </a:extLst>
          </p:cNvPr>
          <p:cNvSpPr txBox="1"/>
          <p:nvPr/>
        </p:nvSpPr>
        <p:spPr>
          <a:xfrm>
            <a:off x="7621993" y="163793"/>
            <a:ext cx="134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4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B4C6757-C968-47C0-BEA4-7D6E6CC9536B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82F540-4367-B0B9-2121-DBC99638D966}"/>
              </a:ext>
            </a:extLst>
          </p:cNvPr>
          <p:cNvSpPr txBox="1"/>
          <p:nvPr/>
        </p:nvSpPr>
        <p:spPr>
          <a:xfrm>
            <a:off x="2851267" y="322617"/>
            <a:ext cx="5337037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Irrigation System (only)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CF12C1-73AE-206F-55FB-B1F29E69796C}"/>
              </a:ext>
            </a:extLst>
          </p:cNvPr>
          <p:cNvCxnSpPr>
            <a:cxnSpLocks/>
          </p:cNvCxnSpPr>
          <p:nvPr/>
        </p:nvCxnSpPr>
        <p:spPr>
          <a:xfrm>
            <a:off x="2926080" y="948463"/>
            <a:ext cx="4943659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FBF47EDE-D9A2-C55C-100C-FC1AFCF665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99" t="3411" r="5145" b="4945"/>
          <a:stretch/>
        </p:blipFill>
        <p:spPr>
          <a:xfrm>
            <a:off x="133638" y="355595"/>
            <a:ext cx="6177110" cy="55576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FC4D04F-77D8-DEB8-302D-9C07772D8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3202"/>
            <a:ext cx="12192000" cy="594078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AC3DA43-5D95-BD30-B844-38182D0C925F}"/>
              </a:ext>
            </a:extLst>
          </p:cNvPr>
          <p:cNvSpPr/>
          <p:nvPr/>
        </p:nvSpPr>
        <p:spPr>
          <a:xfrm>
            <a:off x="3912715" y="2443733"/>
            <a:ext cx="4093448" cy="3449621"/>
          </a:xfrm>
          <a:prstGeom prst="rect">
            <a:avLst/>
          </a:prstGeom>
          <a:noFill/>
          <a:ln w="50800">
            <a:solidFill>
              <a:srgbClr val="33C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3F9C60F-8793-8C77-C2BB-C1E941E731A5}"/>
              </a:ext>
            </a:extLst>
          </p:cNvPr>
          <p:cNvSpPr/>
          <p:nvPr/>
        </p:nvSpPr>
        <p:spPr>
          <a:xfrm>
            <a:off x="8059251" y="2443734"/>
            <a:ext cx="3929735" cy="3449621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9E2877-8379-7BEA-BDFD-38ABADF9564C}"/>
              </a:ext>
            </a:extLst>
          </p:cNvPr>
          <p:cNvSpPr/>
          <p:nvPr/>
        </p:nvSpPr>
        <p:spPr>
          <a:xfrm>
            <a:off x="97966" y="2443732"/>
            <a:ext cx="2941912" cy="344962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508B231-024B-2D39-6836-5FEA6053CC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69"/>
          <a:stretch/>
        </p:blipFill>
        <p:spPr>
          <a:xfrm flipV="1">
            <a:off x="3070703" y="2900645"/>
            <a:ext cx="826511" cy="30169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9724B3D-49C4-367A-8285-094A5C0A0DC0}"/>
              </a:ext>
            </a:extLst>
          </p:cNvPr>
          <p:cNvSpPr/>
          <p:nvPr/>
        </p:nvSpPr>
        <p:spPr>
          <a:xfrm>
            <a:off x="4152689" y="-1"/>
            <a:ext cx="7067985" cy="2352125"/>
          </a:xfrm>
          <a:prstGeom prst="rect">
            <a:avLst/>
          </a:prstGeom>
          <a:noFill/>
          <a:ln w="50800">
            <a:solidFill>
              <a:srgbClr val="66F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99D0F9D-A128-0D50-DBD7-B4D3F0E34AD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69745" y="-7127"/>
            <a:ext cx="1318585" cy="593828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62F5320-E63C-EA07-D5D6-EE5467EA2DB2}"/>
              </a:ext>
            </a:extLst>
          </p:cNvPr>
          <p:cNvSpPr/>
          <p:nvPr/>
        </p:nvSpPr>
        <p:spPr>
          <a:xfrm>
            <a:off x="97965" y="-71"/>
            <a:ext cx="4010225" cy="2351496"/>
          </a:xfrm>
          <a:prstGeom prst="rect">
            <a:avLst/>
          </a:prstGeom>
          <a:noFill/>
          <a:ln w="50800">
            <a:solidFill>
              <a:srgbClr val="CC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6BF5E2A-2CBF-C733-A60A-C2C1EA5A6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99" t="3411" r="5145" b="4945"/>
          <a:stretch/>
        </p:blipFill>
        <p:spPr>
          <a:xfrm>
            <a:off x="1607535" y="626794"/>
            <a:ext cx="2637090" cy="237262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13321D5-ED88-405F-A51C-093ECAA252F7}"/>
              </a:ext>
            </a:extLst>
          </p:cNvPr>
          <p:cNvSpPr txBox="1"/>
          <p:nvPr/>
        </p:nvSpPr>
        <p:spPr>
          <a:xfrm>
            <a:off x="284822" y="3313427"/>
            <a:ext cx="1347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1CF034-85C5-D692-EFE5-0AFD714DD5AA}"/>
              </a:ext>
            </a:extLst>
          </p:cNvPr>
          <p:cNvSpPr txBox="1"/>
          <p:nvPr/>
        </p:nvSpPr>
        <p:spPr>
          <a:xfrm>
            <a:off x="190847" y="3640204"/>
            <a:ext cx="1441282" cy="523220"/>
          </a:xfrm>
          <a:prstGeom prst="rect">
            <a:avLst/>
          </a:prstGeom>
          <a:solidFill>
            <a:srgbClr val="007434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 gpm</a:t>
            </a:r>
            <a:endParaRPr lang="en-US" sz="2800" b="1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D0EC95F-936A-45CD-457C-5FEDE375D4B8}"/>
              </a:ext>
            </a:extLst>
          </p:cNvPr>
          <p:cNvSpPr txBox="1"/>
          <p:nvPr/>
        </p:nvSpPr>
        <p:spPr>
          <a:xfrm>
            <a:off x="4959983" y="3307178"/>
            <a:ext cx="1347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015A5D-7DBC-0033-BDEC-1DE204A03CAE}"/>
              </a:ext>
            </a:extLst>
          </p:cNvPr>
          <p:cNvSpPr txBox="1"/>
          <p:nvPr/>
        </p:nvSpPr>
        <p:spPr>
          <a:xfrm>
            <a:off x="4866008" y="3633955"/>
            <a:ext cx="1441282" cy="523220"/>
          </a:xfrm>
          <a:prstGeom prst="rect">
            <a:avLst/>
          </a:prstGeom>
          <a:solidFill>
            <a:srgbClr val="007434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 gpm</a:t>
            </a:r>
            <a:endParaRPr lang="en-US" sz="2800" b="1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383050-32EE-ED15-7ECB-AA0C983C4075}"/>
              </a:ext>
            </a:extLst>
          </p:cNvPr>
          <p:cNvSpPr txBox="1"/>
          <p:nvPr/>
        </p:nvSpPr>
        <p:spPr>
          <a:xfrm>
            <a:off x="8907733" y="3307178"/>
            <a:ext cx="1347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FA1F28-E7A2-5A3C-2B55-45BAC4B45780}"/>
              </a:ext>
            </a:extLst>
          </p:cNvPr>
          <p:cNvSpPr txBox="1"/>
          <p:nvPr/>
        </p:nvSpPr>
        <p:spPr>
          <a:xfrm>
            <a:off x="8813758" y="3633955"/>
            <a:ext cx="1441282" cy="523220"/>
          </a:xfrm>
          <a:prstGeom prst="rect">
            <a:avLst/>
          </a:prstGeom>
          <a:solidFill>
            <a:srgbClr val="007434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 gpm</a:t>
            </a:r>
            <a:endParaRPr lang="en-US" sz="2800" b="1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66572EE-45D5-8050-BD09-892204EDEFEF}"/>
              </a:ext>
            </a:extLst>
          </p:cNvPr>
          <p:cNvSpPr txBox="1"/>
          <p:nvPr/>
        </p:nvSpPr>
        <p:spPr>
          <a:xfrm>
            <a:off x="300431" y="680217"/>
            <a:ext cx="1347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27917D-4CDF-5816-A2ED-80405EFBDB70}"/>
              </a:ext>
            </a:extLst>
          </p:cNvPr>
          <p:cNvSpPr txBox="1"/>
          <p:nvPr/>
        </p:nvSpPr>
        <p:spPr>
          <a:xfrm>
            <a:off x="206456" y="1006994"/>
            <a:ext cx="1441282" cy="523220"/>
          </a:xfrm>
          <a:prstGeom prst="rect">
            <a:avLst/>
          </a:prstGeom>
          <a:solidFill>
            <a:srgbClr val="007434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 gpm</a:t>
            </a:r>
            <a:endParaRPr lang="en-US" sz="2800" b="1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D34DB859-AAD5-02C9-3645-D587DB489D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r="2948"/>
          <a:stretch/>
        </p:blipFill>
        <p:spPr>
          <a:xfrm>
            <a:off x="1719856" y="2152092"/>
            <a:ext cx="2463467" cy="821211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931BCC24-15D2-B61F-5466-C0BB27A960FD}"/>
              </a:ext>
            </a:extLst>
          </p:cNvPr>
          <p:cNvSpPr/>
          <p:nvPr/>
        </p:nvSpPr>
        <p:spPr>
          <a:xfrm>
            <a:off x="3829266" y="2715868"/>
            <a:ext cx="486754" cy="316396"/>
          </a:xfrm>
          <a:prstGeom prst="cloud">
            <a:avLst/>
          </a:prstGeom>
          <a:solidFill>
            <a:srgbClr val="004821"/>
          </a:solidFill>
          <a:ln>
            <a:solidFill>
              <a:srgbClr val="004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907B355F-E8C8-FF28-0370-9430C825EAC8}"/>
              </a:ext>
            </a:extLst>
          </p:cNvPr>
          <p:cNvSpPr/>
          <p:nvPr/>
        </p:nvSpPr>
        <p:spPr>
          <a:xfrm>
            <a:off x="2362187" y="2756020"/>
            <a:ext cx="486754" cy="316396"/>
          </a:xfrm>
          <a:prstGeom prst="cloud">
            <a:avLst/>
          </a:prstGeom>
          <a:solidFill>
            <a:srgbClr val="004821"/>
          </a:solidFill>
          <a:ln>
            <a:solidFill>
              <a:srgbClr val="004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3220951D-96C0-B3EF-16EA-B5FA59A8A19A}"/>
              </a:ext>
            </a:extLst>
          </p:cNvPr>
          <p:cNvSpPr/>
          <p:nvPr/>
        </p:nvSpPr>
        <p:spPr>
          <a:xfrm flipV="1">
            <a:off x="1719907" y="2750057"/>
            <a:ext cx="486754" cy="316396"/>
          </a:xfrm>
          <a:prstGeom prst="cloud">
            <a:avLst/>
          </a:prstGeom>
          <a:solidFill>
            <a:srgbClr val="004821"/>
          </a:solidFill>
          <a:ln>
            <a:solidFill>
              <a:srgbClr val="004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677E75-A7E2-B99D-D014-6C4B1ED44596}"/>
              </a:ext>
            </a:extLst>
          </p:cNvPr>
          <p:cNvSpPr/>
          <p:nvPr/>
        </p:nvSpPr>
        <p:spPr>
          <a:xfrm>
            <a:off x="4295644" y="145300"/>
            <a:ext cx="6604735" cy="2133444"/>
          </a:xfrm>
          <a:prstGeom prst="rect">
            <a:avLst/>
          </a:prstGeom>
          <a:solidFill>
            <a:schemeClr val="bg1">
              <a:alpha val="3600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13FE6FF-5CA2-DC48-8AC2-B156F2B73605}"/>
              </a:ext>
            </a:extLst>
          </p:cNvPr>
          <p:cNvSpPr txBox="1"/>
          <p:nvPr/>
        </p:nvSpPr>
        <p:spPr>
          <a:xfrm>
            <a:off x="4957095" y="625667"/>
            <a:ext cx="1347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099E6AE-A04D-B39F-200F-116CB99B0725}"/>
              </a:ext>
            </a:extLst>
          </p:cNvPr>
          <p:cNvSpPr txBox="1"/>
          <p:nvPr/>
        </p:nvSpPr>
        <p:spPr>
          <a:xfrm>
            <a:off x="4863120" y="952444"/>
            <a:ext cx="1441282" cy="523220"/>
          </a:xfrm>
          <a:prstGeom prst="rect">
            <a:avLst/>
          </a:prstGeom>
          <a:solidFill>
            <a:srgbClr val="007434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 gpm</a:t>
            </a:r>
            <a:endParaRPr lang="en-US" sz="2800" b="1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721948D-78EE-B294-0569-C49A54B85A5B}"/>
              </a:ext>
            </a:extLst>
          </p:cNvPr>
          <p:cNvSpPr txBox="1"/>
          <p:nvPr/>
        </p:nvSpPr>
        <p:spPr>
          <a:xfrm>
            <a:off x="7456512" y="1416896"/>
            <a:ext cx="2111302" cy="461665"/>
          </a:xfrm>
          <a:prstGeom prst="rect">
            <a:avLst/>
          </a:prstGeom>
          <a:solidFill>
            <a:srgbClr val="007434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(7  Rotors)</a:t>
            </a:r>
            <a:endParaRPr lang="en-US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0ECF963-96AB-8410-EAEC-C75A1535F89D}"/>
              </a:ext>
            </a:extLst>
          </p:cNvPr>
          <p:cNvCxnSpPr>
            <a:cxnSpLocks/>
          </p:cNvCxnSpPr>
          <p:nvPr/>
        </p:nvCxnSpPr>
        <p:spPr>
          <a:xfrm flipH="1" flipV="1">
            <a:off x="2202791" y="868084"/>
            <a:ext cx="2651760" cy="3353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3C788B4-C378-5514-1E3F-5DC257D1CEEA}"/>
              </a:ext>
            </a:extLst>
          </p:cNvPr>
          <p:cNvSpPr txBox="1"/>
          <p:nvPr/>
        </p:nvSpPr>
        <p:spPr>
          <a:xfrm>
            <a:off x="6244521" y="1016964"/>
            <a:ext cx="3289878" cy="461665"/>
          </a:xfrm>
          <a:prstGeom prst="rect">
            <a:avLst/>
          </a:prstGeom>
          <a:solidFill>
            <a:srgbClr val="007434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Maximum Flow Rate</a:t>
            </a:r>
            <a:endParaRPr lang="en-US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7C05E73-B2C8-3E8A-4668-2785348C0C57}"/>
              </a:ext>
            </a:extLst>
          </p:cNvPr>
          <p:cNvSpPr/>
          <p:nvPr/>
        </p:nvSpPr>
        <p:spPr>
          <a:xfrm>
            <a:off x="6361767" y="1393695"/>
            <a:ext cx="1463040" cy="108135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2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75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" grpId="0" animBg="1"/>
      <p:bldP spid="32" grpId="0" animBg="1"/>
      <p:bldP spid="31" grpId="0" animBg="1"/>
      <p:bldP spid="34" grpId="0" animBg="1"/>
      <p:bldP spid="35" grpId="0" animBg="1"/>
      <p:bldP spid="38" grpId="0"/>
      <p:bldP spid="40" grpId="0" animBg="1"/>
      <p:bldP spid="44" grpId="0"/>
      <p:bldP spid="45" grpId="0" animBg="1"/>
      <p:bldP spid="47" grpId="0"/>
      <p:bldP spid="48" grpId="0" animBg="1"/>
      <p:bldP spid="51" grpId="0"/>
      <p:bldP spid="52" grpId="0" animBg="1"/>
      <p:bldP spid="24" grpId="0" animBg="1"/>
      <p:bldP spid="25" grpId="0" animBg="1"/>
      <p:bldP spid="26" grpId="0" animBg="1"/>
      <p:bldP spid="2" grpId="0" animBg="1"/>
      <p:bldP spid="49" grpId="0"/>
      <p:bldP spid="50" grpId="0" animBg="1"/>
      <p:bldP spid="66" grpId="0" animBg="1"/>
      <p:bldP spid="63" grpId="0" animBg="1"/>
      <p:bldP spid="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1A138712-9232-847A-B7B9-BEC6C68FDD56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150365-B4C1-6F53-F453-3B151B86FF08}"/>
              </a:ext>
            </a:extLst>
          </p:cNvPr>
          <p:cNvSpPr txBox="1"/>
          <p:nvPr/>
        </p:nvSpPr>
        <p:spPr>
          <a:xfrm>
            <a:off x="2851266" y="322617"/>
            <a:ext cx="7437103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 Water System and Irrigation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9B220D3-ECDE-4A45-A556-366C08AEC349}"/>
              </a:ext>
            </a:extLst>
          </p:cNvPr>
          <p:cNvCxnSpPr>
            <a:cxnSpLocks/>
          </p:cNvCxnSpPr>
          <p:nvPr/>
        </p:nvCxnSpPr>
        <p:spPr>
          <a:xfrm>
            <a:off x="2926080" y="948463"/>
            <a:ext cx="7263731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A0ADC37-6142-8E35-FD5F-13DEE92DB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" y="0"/>
            <a:ext cx="12192000" cy="5949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05E2D-31B6-7276-F03E-E451EABD4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6914" y="557710"/>
            <a:ext cx="908040" cy="1359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7DE328-6ED5-5015-6158-B787B0556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8136" y="2987251"/>
            <a:ext cx="908040" cy="1791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EAB8E4-7B28-48C9-EFF7-EF0AE09F9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23097" y="2928021"/>
            <a:ext cx="908040" cy="17915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67A892-A657-6BF0-453C-7B5242B00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030591" y="2981183"/>
            <a:ext cx="908040" cy="17915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D22737-7676-1B87-3D7F-AFB1184D37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7" t="7378" r="36330" b="14926"/>
          <a:stretch/>
        </p:blipFill>
        <p:spPr>
          <a:xfrm>
            <a:off x="1311280" y="515840"/>
            <a:ext cx="3700826" cy="30850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D0AEA20-F54E-2072-8C90-33FBE0173E85}"/>
              </a:ext>
            </a:extLst>
          </p:cNvPr>
          <p:cNvSpPr txBox="1"/>
          <p:nvPr/>
        </p:nvSpPr>
        <p:spPr>
          <a:xfrm>
            <a:off x="4958728" y="651795"/>
            <a:ext cx="1347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D559ED-B1E0-E7D4-3A83-9595A45AD764}"/>
              </a:ext>
            </a:extLst>
          </p:cNvPr>
          <p:cNvSpPr txBox="1"/>
          <p:nvPr/>
        </p:nvSpPr>
        <p:spPr>
          <a:xfrm>
            <a:off x="4871285" y="985104"/>
            <a:ext cx="1441282" cy="523220"/>
          </a:xfrm>
          <a:prstGeom prst="rect">
            <a:avLst/>
          </a:prstGeom>
          <a:solidFill>
            <a:srgbClr val="007434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 gpm</a:t>
            </a:r>
            <a:endParaRPr lang="en-US" sz="2800" b="1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0AB8A-E120-3671-5331-3773B7DDDF86}"/>
              </a:ext>
            </a:extLst>
          </p:cNvPr>
          <p:cNvSpPr txBox="1"/>
          <p:nvPr/>
        </p:nvSpPr>
        <p:spPr>
          <a:xfrm>
            <a:off x="4855379" y="1323978"/>
            <a:ext cx="1584544" cy="52322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 gpm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6B1353C-BA39-BD03-19EA-1FE901449189}"/>
              </a:ext>
            </a:extLst>
          </p:cNvPr>
          <p:cNvCxnSpPr>
            <a:cxnSpLocks/>
          </p:cNvCxnSpPr>
          <p:nvPr/>
        </p:nvCxnSpPr>
        <p:spPr>
          <a:xfrm flipH="1" flipV="1">
            <a:off x="6222772" y="1313515"/>
            <a:ext cx="949321" cy="894248"/>
          </a:xfrm>
          <a:prstGeom prst="straightConnector1">
            <a:avLst/>
          </a:prstGeom>
          <a:ln w="38100">
            <a:tailEnd type="triangle"/>
          </a:ln>
          <a:effectLst>
            <a:outerShdw blurRad="63500" dist="38100" dir="2700000" sx="101000" sy="101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B86A5E7-B304-9A29-5B78-B01A68E92DE0}"/>
              </a:ext>
            </a:extLst>
          </p:cNvPr>
          <p:cNvCxnSpPr>
            <a:cxnSpLocks/>
          </p:cNvCxnSpPr>
          <p:nvPr/>
        </p:nvCxnSpPr>
        <p:spPr>
          <a:xfrm flipH="1" flipV="1">
            <a:off x="6199051" y="1611953"/>
            <a:ext cx="946404" cy="626502"/>
          </a:xfrm>
          <a:prstGeom prst="straightConnector1">
            <a:avLst/>
          </a:prstGeom>
          <a:ln w="38100">
            <a:tailEnd type="triangle"/>
          </a:ln>
          <a:effectLst>
            <a:outerShdw blurRad="63500" dist="38100" dir="2700000" sx="101000" sy="101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50CAFAD6-470D-3669-8167-E2FC2AE2CC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DF9EB"/>
              </a:clrFrom>
              <a:clrTo>
                <a:srgbClr val="FDF9EB">
                  <a:alpha val="0"/>
                </a:srgbClr>
              </a:clrTo>
            </a:clrChange>
          </a:blip>
          <a:srcRect l="5422" t="2036" r="1651" b="2422"/>
          <a:stretch/>
        </p:blipFill>
        <p:spPr>
          <a:xfrm>
            <a:off x="3859668" y="2062403"/>
            <a:ext cx="7783353" cy="42553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3D908CA-115F-7CD8-6B3D-1A91ABDC3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58474" y="1483799"/>
            <a:ext cx="614966" cy="18826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300500-9DE3-FF54-4734-0BE5011B2281}"/>
              </a:ext>
            </a:extLst>
          </p:cNvPr>
          <p:cNvSpPr txBox="1"/>
          <p:nvPr/>
        </p:nvSpPr>
        <p:spPr>
          <a:xfrm>
            <a:off x="6789163" y="2091680"/>
            <a:ext cx="2077741" cy="64633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≈25 gpm </a:t>
            </a:r>
            <a:endParaRPr lang="en-US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051711-9403-EED4-B1D6-05A0487FC33E}"/>
              </a:ext>
            </a:extLst>
          </p:cNvPr>
          <p:cNvSpPr/>
          <p:nvPr/>
        </p:nvSpPr>
        <p:spPr>
          <a:xfrm>
            <a:off x="6214435" y="4499647"/>
            <a:ext cx="1002062" cy="1428086"/>
          </a:xfrm>
          <a:prstGeom prst="rect">
            <a:avLst/>
          </a:prstGeom>
          <a:solidFill>
            <a:srgbClr val="00FF00">
              <a:alpha val="15000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30B110-E0D2-FC91-C358-7333910DEA08}"/>
              </a:ext>
            </a:extLst>
          </p:cNvPr>
          <p:cNvSpPr/>
          <p:nvPr/>
        </p:nvSpPr>
        <p:spPr>
          <a:xfrm>
            <a:off x="8306259" y="4481451"/>
            <a:ext cx="1002062" cy="1428086"/>
          </a:xfrm>
          <a:prstGeom prst="rect">
            <a:avLst/>
          </a:prstGeom>
          <a:solidFill>
            <a:srgbClr val="00FF00">
              <a:alpha val="15000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6550396-85EB-AB00-3EE6-18A508B2CDC1}"/>
              </a:ext>
            </a:extLst>
          </p:cNvPr>
          <p:cNvSpPr/>
          <p:nvPr/>
        </p:nvSpPr>
        <p:spPr>
          <a:xfrm>
            <a:off x="10350686" y="4505122"/>
            <a:ext cx="1002062" cy="1428086"/>
          </a:xfrm>
          <a:prstGeom prst="rect">
            <a:avLst/>
          </a:prstGeom>
          <a:solidFill>
            <a:srgbClr val="00FF00">
              <a:alpha val="15000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9CFF83A-4308-811C-5DD5-85BCD2C46EDD}"/>
              </a:ext>
            </a:extLst>
          </p:cNvPr>
          <p:cNvSpPr/>
          <p:nvPr/>
        </p:nvSpPr>
        <p:spPr>
          <a:xfrm>
            <a:off x="7260347" y="4481451"/>
            <a:ext cx="1002062" cy="1428086"/>
          </a:xfrm>
          <a:prstGeom prst="rect">
            <a:avLst/>
          </a:prstGeom>
          <a:solidFill>
            <a:srgbClr val="00FF00">
              <a:alpha val="15000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1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20" grpId="0" animBg="1"/>
      <p:bldP spid="21" grpId="0"/>
      <p:bldP spid="22" grpId="0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4E4581C6-891E-6193-949B-3AA45799706F}"/>
              </a:ext>
            </a:extLst>
          </p:cNvPr>
          <p:cNvSpPr txBox="1"/>
          <p:nvPr/>
        </p:nvSpPr>
        <p:spPr>
          <a:xfrm>
            <a:off x="7621993" y="163793"/>
            <a:ext cx="134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37BEF7-45BD-5556-A140-2EEA53E32F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8815" y="179741"/>
            <a:ext cx="4765857" cy="316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2E889E-54B3-5DD7-1443-835F1DD65A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3095" y="3179135"/>
            <a:ext cx="4889197" cy="324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5F91EF-DFDC-8719-E6F4-518568C22B5E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410" y="179742"/>
            <a:ext cx="5435581" cy="316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3CC689-1587-FDFB-E170-4CA55C7FD4F0}"/>
              </a:ext>
            </a:extLst>
          </p:cNvPr>
          <p:cNvSpPr txBox="1"/>
          <p:nvPr/>
        </p:nvSpPr>
        <p:spPr>
          <a:xfrm>
            <a:off x="14029" y="433804"/>
            <a:ext cx="121920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500" b="1" i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6B270C-4F98-0F8F-8264-6AA95525522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DECA6"/>
              </a:clrFrom>
              <a:clrTo>
                <a:srgbClr val="FDECA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9995" y="5038359"/>
            <a:ext cx="3220905" cy="1490819"/>
          </a:xfrm>
          <a:prstGeom prst="rect">
            <a:avLst/>
          </a:prstGeom>
          <a:effectLst>
            <a:glow rad="228600">
              <a:srgbClr val="00FFC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67340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E2BAC5-0B24-D09A-4BE0-BBA02FD8C5B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83" y="399495"/>
            <a:ext cx="6233773" cy="5596924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AD9D6BA9-7A47-10F7-8C9D-4F0946D06477}"/>
              </a:ext>
            </a:extLst>
          </p:cNvPr>
          <p:cNvSpPr/>
          <p:nvPr/>
        </p:nvSpPr>
        <p:spPr>
          <a:xfrm>
            <a:off x="-33334" y="14034"/>
            <a:ext cx="4405325" cy="278979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A3584C2-1926-806B-59CE-C592C425AC0D}"/>
              </a:ext>
            </a:extLst>
          </p:cNvPr>
          <p:cNvSpPr/>
          <p:nvPr/>
        </p:nvSpPr>
        <p:spPr>
          <a:xfrm>
            <a:off x="4405325" y="0"/>
            <a:ext cx="6970126" cy="278979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D3CCA6A-B90E-2E86-5944-CEFCAA2762A0}"/>
              </a:ext>
            </a:extLst>
          </p:cNvPr>
          <p:cNvSpPr/>
          <p:nvPr/>
        </p:nvSpPr>
        <p:spPr>
          <a:xfrm>
            <a:off x="3185836" y="2824739"/>
            <a:ext cx="4933103" cy="310537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CC3792-AE25-4EC7-6A41-849654FD9DD0}"/>
              </a:ext>
            </a:extLst>
          </p:cNvPr>
          <p:cNvCxnSpPr>
            <a:cxnSpLocks/>
          </p:cNvCxnSpPr>
          <p:nvPr/>
        </p:nvCxnSpPr>
        <p:spPr>
          <a:xfrm flipH="1">
            <a:off x="1884887" y="644917"/>
            <a:ext cx="640080" cy="0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18816C4-4F35-9213-C118-8E2DFCE42666}"/>
              </a:ext>
            </a:extLst>
          </p:cNvPr>
          <p:cNvSpPr txBox="1"/>
          <p:nvPr/>
        </p:nvSpPr>
        <p:spPr>
          <a:xfrm>
            <a:off x="2930827" y="242895"/>
            <a:ext cx="426327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gallons per minute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FA7AAD-207A-E84A-4F61-64A012BE9E69}"/>
              </a:ext>
            </a:extLst>
          </p:cNvPr>
          <p:cNvCxnSpPr>
            <a:cxnSpLocks/>
          </p:cNvCxnSpPr>
          <p:nvPr/>
        </p:nvCxnSpPr>
        <p:spPr>
          <a:xfrm>
            <a:off x="3047482" y="904615"/>
            <a:ext cx="3930188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1BCCB6-1D21-5A0A-63FB-88D93D37D371}"/>
              </a:ext>
            </a:extLst>
          </p:cNvPr>
          <p:cNvSpPr txBox="1"/>
          <p:nvPr/>
        </p:nvSpPr>
        <p:spPr>
          <a:xfrm>
            <a:off x="1058551" y="989360"/>
            <a:ext cx="73875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D08010B-07C6-9F91-8123-E6AD3596C2B7}"/>
              </a:ext>
            </a:extLst>
          </p:cNvPr>
          <p:cNvCxnSpPr>
            <a:cxnSpLocks/>
          </p:cNvCxnSpPr>
          <p:nvPr/>
        </p:nvCxnSpPr>
        <p:spPr>
          <a:xfrm flipH="1" flipV="1">
            <a:off x="1711102" y="1249065"/>
            <a:ext cx="4574954" cy="45130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59D12ED-23DA-6586-033E-427A8E7A04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ECA6"/>
              </a:clrFrom>
              <a:clrTo>
                <a:srgbClr val="FDECA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9995" y="5038359"/>
            <a:ext cx="3220905" cy="1490819"/>
          </a:xfrm>
          <a:prstGeom prst="rect">
            <a:avLst/>
          </a:prstGeom>
          <a:effectLst>
            <a:glow rad="228600">
              <a:srgbClr val="00FFCC">
                <a:alpha val="40000"/>
              </a:srgbClr>
            </a:glo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7E1599-3A69-24BE-D0DC-0C786273AE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0700"/>
          <a:stretch/>
        </p:blipFill>
        <p:spPr>
          <a:xfrm>
            <a:off x="2504164" y="39967"/>
            <a:ext cx="1086636" cy="125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4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6D4D68-E6D4-D6F5-B5BC-C652A801C37A}"/>
              </a:ext>
            </a:extLst>
          </p:cNvPr>
          <p:cNvSpPr/>
          <p:nvPr/>
        </p:nvSpPr>
        <p:spPr>
          <a:xfrm>
            <a:off x="5754093" y="1456598"/>
            <a:ext cx="3100336" cy="4465855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4581C6-891E-6193-949B-3AA45799706F}"/>
              </a:ext>
            </a:extLst>
          </p:cNvPr>
          <p:cNvSpPr txBox="1"/>
          <p:nvPr/>
        </p:nvSpPr>
        <p:spPr>
          <a:xfrm>
            <a:off x="7621993" y="163793"/>
            <a:ext cx="134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14E4CB-FC94-AC5C-B53C-16242B7E10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0700"/>
          <a:stretch/>
        </p:blipFill>
        <p:spPr>
          <a:xfrm>
            <a:off x="2504164" y="39967"/>
            <a:ext cx="1086636" cy="1251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473A7C-BE20-7BB2-03BE-6FAD45E6A7D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83" y="399495"/>
            <a:ext cx="6233773" cy="55969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F233B3-C7CF-9196-2941-2A7189E426E5}"/>
              </a:ext>
            </a:extLst>
          </p:cNvPr>
          <p:cNvSpPr txBox="1"/>
          <p:nvPr/>
        </p:nvSpPr>
        <p:spPr>
          <a:xfrm>
            <a:off x="1058551" y="989360"/>
            <a:ext cx="73875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6FBE2F2-0EF3-2518-3621-9B8D80968820}"/>
              </a:ext>
            </a:extLst>
          </p:cNvPr>
          <p:cNvCxnSpPr>
            <a:cxnSpLocks/>
          </p:cNvCxnSpPr>
          <p:nvPr/>
        </p:nvCxnSpPr>
        <p:spPr>
          <a:xfrm flipH="1">
            <a:off x="1797309" y="1060600"/>
            <a:ext cx="869718" cy="850885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AAB068-55B3-47B8-7041-345841981B15}"/>
              </a:ext>
            </a:extLst>
          </p:cNvPr>
          <p:cNvSpPr txBox="1"/>
          <p:nvPr/>
        </p:nvSpPr>
        <p:spPr>
          <a:xfrm>
            <a:off x="2919018" y="308530"/>
            <a:ext cx="4263276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Pressure (psi)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34B1E5-4928-7492-CD35-4BAAD486C666}"/>
              </a:ext>
            </a:extLst>
          </p:cNvPr>
          <p:cNvSpPr/>
          <p:nvPr/>
        </p:nvSpPr>
        <p:spPr>
          <a:xfrm>
            <a:off x="8854428" y="1456249"/>
            <a:ext cx="3337571" cy="4465855"/>
          </a:xfrm>
          <a:prstGeom prst="rect">
            <a:avLst/>
          </a:prstGeom>
          <a:solidFill>
            <a:schemeClr val="accent6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3E993B-6D05-2B27-F807-C500F2360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733"/>
          <a:stretch/>
        </p:blipFill>
        <p:spPr>
          <a:xfrm>
            <a:off x="6258051" y="1598739"/>
            <a:ext cx="392810" cy="457200"/>
          </a:xfrm>
          <a:prstGeom prst="rect">
            <a:avLst/>
          </a:prstGeom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840D5E-567A-E538-77B0-5A8D22F29A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733"/>
          <a:stretch/>
        </p:blipFill>
        <p:spPr>
          <a:xfrm>
            <a:off x="6985421" y="1665952"/>
            <a:ext cx="628496" cy="731520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A76300-2614-FFA8-F8F8-E8BD1E37C0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733"/>
          <a:stretch/>
        </p:blipFill>
        <p:spPr>
          <a:xfrm>
            <a:off x="7812705" y="2010470"/>
            <a:ext cx="942744" cy="1097280"/>
          </a:xfrm>
          <a:prstGeom prst="rect">
            <a:avLst/>
          </a:prstGeom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162D1F-E1FC-731D-9D28-B7B06ED7E6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733"/>
          <a:stretch/>
        </p:blipFill>
        <p:spPr>
          <a:xfrm>
            <a:off x="9139770" y="3067523"/>
            <a:ext cx="1132149" cy="1317733"/>
          </a:xfrm>
          <a:prstGeom prst="rect">
            <a:avLst/>
          </a:prstGeom>
          <a:effectLst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2D39DF-9257-7F47-C2FB-274C0103EC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733"/>
          <a:stretch/>
        </p:blipFill>
        <p:spPr>
          <a:xfrm>
            <a:off x="10199432" y="1598739"/>
            <a:ext cx="1509534" cy="1756979"/>
          </a:xfrm>
          <a:prstGeom prst="rect">
            <a:avLst/>
          </a:prstGeom>
          <a:effectLst/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32964DF-34E4-7654-0D50-F6DD6040F5AF}"/>
              </a:ext>
            </a:extLst>
          </p:cNvPr>
          <p:cNvSpPr txBox="1"/>
          <p:nvPr/>
        </p:nvSpPr>
        <p:spPr>
          <a:xfrm>
            <a:off x="6736573" y="374906"/>
            <a:ext cx="4613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Represents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pressure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(psi) required of the pump.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E47553-9107-FE6C-FC65-94E55316810D}"/>
              </a:ext>
            </a:extLst>
          </p:cNvPr>
          <p:cNvSpPr txBox="1"/>
          <p:nvPr/>
        </p:nvSpPr>
        <p:spPr>
          <a:xfrm>
            <a:off x="5988581" y="5294569"/>
            <a:ext cx="2820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9D623D-F72D-F9E9-FD1A-5E1207F0C32B}"/>
              </a:ext>
            </a:extLst>
          </p:cNvPr>
          <p:cNvSpPr txBox="1"/>
          <p:nvPr/>
        </p:nvSpPr>
        <p:spPr>
          <a:xfrm>
            <a:off x="8841412" y="5294569"/>
            <a:ext cx="3366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water systems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96731B1-B010-FC04-067B-DE4E1EF78B16}"/>
              </a:ext>
            </a:extLst>
          </p:cNvPr>
          <p:cNvSpPr txBox="1"/>
          <p:nvPr/>
        </p:nvSpPr>
        <p:spPr>
          <a:xfrm>
            <a:off x="9482273" y="4723050"/>
            <a:ext cx="253134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50psi - 65psi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0293DF9-3994-F2FD-8384-92620ADBBE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733"/>
          <a:stretch/>
        </p:blipFill>
        <p:spPr>
          <a:xfrm>
            <a:off x="6728760" y="2974916"/>
            <a:ext cx="1064164" cy="1238603"/>
          </a:xfrm>
          <a:prstGeom prst="rect">
            <a:avLst/>
          </a:prstGeom>
          <a:effectLst/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395652F-B0CC-9C8D-B8BC-C97E166DCB3B}"/>
              </a:ext>
            </a:extLst>
          </p:cNvPr>
          <p:cNvSpPr txBox="1"/>
          <p:nvPr/>
        </p:nvSpPr>
        <p:spPr>
          <a:xfrm>
            <a:off x="6479078" y="4720301"/>
            <a:ext cx="2165184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20psi - 45psi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6743F8B-DEE7-3E12-03AA-4C2632DE1ED6}"/>
              </a:ext>
            </a:extLst>
          </p:cNvPr>
          <p:cNvSpPr/>
          <p:nvPr/>
        </p:nvSpPr>
        <p:spPr>
          <a:xfrm>
            <a:off x="9470310" y="4713448"/>
            <a:ext cx="926276" cy="4717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0624121-A93D-91F0-2A9B-9F241FC78E6C}"/>
              </a:ext>
            </a:extLst>
          </p:cNvPr>
          <p:cNvCxnSpPr>
            <a:cxnSpLocks/>
            <a:stCxn id="52" idx="2"/>
          </p:cNvCxnSpPr>
          <p:nvPr/>
        </p:nvCxnSpPr>
        <p:spPr>
          <a:xfrm flipH="1" flipV="1">
            <a:off x="2042809" y="2758406"/>
            <a:ext cx="7427501" cy="21909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460F38DA-B9C0-5C39-B9A2-4952A2020356}"/>
              </a:ext>
            </a:extLst>
          </p:cNvPr>
          <p:cNvSpPr txBox="1"/>
          <p:nvPr/>
        </p:nvSpPr>
        <p:spPr>
          <a:xfrm>
            <a:off x="1081662" y="2235186"/>
            <a:ext cx="70012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41840A6-76C4-E300-8EAB-45302E16962D}"/>
              </a:ext>
            </a:extLst>
          </p:cNvPr>
          <p:cNvCxnSpPr>
            <a:cxnSpLocks/>
          </p:cNvCxnSpPr>
          <p:nvPr/>
        </p:nvCxnSpPr>
        <p:spPr>
          <a:xfrm>
            <a:off x="3025314" y="907823"/>
            <a:ext cx="3151966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31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39" grpId="0"/>
      <p:bldP spid="45" grpId="0"/>
      <p:bldP spid="48" grpId="0"/>
      <p:bldP spid="49" grpId="0"/>
      <p:bldP spid="51" grpId="0"/>
      <p:bldP spid="52" grpId="0" animBg="1"/>
      <p:bldP spid="54" grpId="0"/>
    </p:bldLst>
  </p:timing>
</p:sld>
</file>

<file path=ppt/theme/theme1.xml><?xml version="1.0" encoding="utf-8"?>
<a:theme xmlns:a="http://schemas.openxmlformats.org/drawingml/2006/main" name="Office Theme">
  <a:themeElements>
    <a:clrScheme name="Flint &amp; Walling">
      <a:dk1>
        <a:srgbClr val="00205B"/>
      </a:dk1>
      <a:lt1>
        <a:sysClr val="window" lastClr="FFFFFF"/>
      </a:lt1>
      <a:dk2>
        <a:srgbClr val="00205B"/>
      </a:dk2>
      <a:lt2>
        <a:srgbClr val="E7E6E6"/>
      </a:lt2>
      <a:accent1>
        <a:srgbClr val="BF0D3E"/>
      </a:accent1>
      <a:accent2>
        <a:srgbClr val="002060"/>
      </a:accent2>
      <a:accent3>
        <a:srgbClr val="A5A5A5"/>
      </a:accent3>
      <a:accent4>
        <a:srgbClr val="BD162C"/>
      </a:accent4>
      <a:accent5>
        <a:srgbClr val="5B9BD5"/>
      </a:accent5>
      <a:accent6>
        <a:srgbClr val="034A90"/>
      </a:accent6>
      <a:hlink>
        <a:srgbClr val="0563C1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35168</TotalTime>
  <Words>1138</Words>
  <Application>Microsoft Office PowerPoint</Application>
  <PresentationFormat>Widescreen</PresentationFormat>
  <Paragraphs>351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Arial Narrow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Rules &amp; Expectations</dc:title>
  <dc:creator>Kathryn Doehrmann</dc:creator>
  <cp:lastModifiedBy>Dan Painter</cp:lastModifiedBy>
  <cp:revision>600</cp:revision>
  <dcterms:created xsi:type="dcterms:W3CDTF">2019-09-13T13:28:12Z</dcterms:created>
  <dcterms:modified xsi:type="dcterms:W3CDTF">2025-07-07T17:13:51Z</dcterms:modified>
</cp:coreProperties>
</file>