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702" r:id="rId2"/>
    <p:sldId id="754" r:id="rId3"/>
    <p:sldId id="762" r:id="rId4"/>
    <p:sldId id="763" r:id="rId5"/>
    <p:sldId id="764" r:id="rId6"/>
    <p:sldId id="765" r:id="rId7"/>
    <p:sldId id="767" r:id="rId8"/>
    <p:sldId id="768" r:id="rId9"/>
    <p:sldId id="766" r:id="rId10"/>
    <p:sldId id="769" r:id="rId11"/>
    <p:sldId id="770" r:id="rId12"/>
    <p:sldId id="772" r:id="rId13"/>
    <p:sldId id="773" r:id="rId14"/>
    <p:sldId id="774" r:id="rId15"/>
    <p:sldId id="756" r:id="rId16"/>
    <p:sldId id="775" r:id="rId17"/>
    <p:sldId id="776" r:id="rId18"/>
    <p:sldId id="780" r:id="rId19"/>
    <p:sldId id="777" r:id="rId20"/>
    <p:sldId id="778" r:id="rId21"/>
    <p:sldId id="779" r:id="rId22"/>
    <p:sldId id="781" r:id="rId23"/>
    <p:sldId id="80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 Painter" initials="DP" lastIdx="1" clrIdx="0">
    <p:extLst>
      <p:ext uri="{19B8F6BF-5375-455C-9EA6-DF929625EA0E}">
        <p15:presenceInfo xmlns:p15="http://schemas.microsoft.com/office/powerpoint/2012/main" userId="S-1-5-21-1218194764-1606879998-587422444-153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9933FF"/>
    <a:srgbClr val="1166FF"/>
    <a:srgbClr val="111111"/>
    <a:srgbClr val="008A3E"/>
    <a:srgbClr val="996633"/>
    <a:srgbClr val="663300"/>
    <a:srgbClr val="CCCC00"/>
    <a:srgbClr val="FFFFCC"/>
    <a:srgbClr val="33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2999" autoAdjust="0"/>
  </p:normalViewPr>
  <p:slideViewPr>
    <p:cSldViewPr snapToGrid="0">
      <p:cViewPr>
        <p:scale>
          <a:sx n="85" d="100"/>
          <a:sy n="85" d="100"/>
        </p:scale>
        <p:origin x="444" y="21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E2C157-2D01-4650-B84B-A62408AF608F}" type="datetimeFigureOut">
              <a:rPr lang="en-US" smtClean="0"/>
              <a:t>11/5/2025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63CAAC-8AFE-464B-B24D-2B3A680A20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851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4EFB4-6C4D-67DD-9315-D53C28FC0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3610CF-BA13-0124-A28C-805F7D6ABB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A4D48D-03C9-B717-9C8D-3A97461A1A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44E788-6DD2-F366-7F92-74675664CF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8757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683AFC-EA78-5E9E-0E18-0C95CAAC69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71AAFE-8A5B-86E0-F2FD-DCBB4D1159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F94F0B-3013-069A-CE11-8A65C4EB9E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206544-2864-A885-09A0-7013DA570F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7785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78E79A-49AC-1AAF-BE39-DD40B642A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0D41DB-3785-B029-8007-4EEFC79932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E4A637-49AD-0A85-89CB-6AC850ACA1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C0FDA6-2BF5-8AA3-D06D-5F5B9659C1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5440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C9441-E4DD-57DF-BFAC-95AEBF9D8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927A3B-92EB-779C-D9BC-7DAAE92D1C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D401DD-EA70-D23D-A751-5E64D2060C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08D780-F746-1452-9E89-F5DE501E4D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2111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8EE1AB-1FE0-0AA0-E779-552498477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F33A01-9881-1C60-6D46-3CE6BE9B00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5516E2-280C-68D8-A187-104A7AA2F1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4F192F-C7E3-2C39-2AFD-A6FC1D4543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9607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D615C8-3741-84BA-6ADD-55B99187BD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4E8864-4EB4-6964-C815-111459758C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E65AAA-A1A6-882C-5498-A255E0257F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AF8860-E98A-55CF-BDFB-F91EDE7F60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4454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0B9D7E-EC7D-83DF-8E91-55027D0AA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073479-FD03-1CA6-9F3A-577F6AB3E2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87431A-C0C2-1766-0E6A-EE29F4C083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383CAE-BF81-90F3-AC12-79DE2ABB7A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8806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B33E2B-F9CF-E3A3-FB66-90DA0663E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0F5FD1-8F79-06BF-4F0C-96D63184AB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93A2D2-A60A-0BD9-1944-2BF4C34A16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05BF23-C36B-E37E-5DF9-343553547B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0365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82319-0AAB-63CC-EF3A-FC11CCB221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7581E5-CFD7-8303-F07F-AD64984262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17E41D-F123-FD40-8F32-84D7E2E532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76C3D8-3096-D8F0-C023-CBCDA30ECA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2640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6D518C-4D8B-A8AB-C244-FA82541A39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118766-7369-3D3C-91BD-8F96E2DA56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348132-698B-3530-DC76-810158F9ED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9905CA-F4BC-F251-16F5-FE9347E3AA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8733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FF005-44D3-6255-A0B7-4C5C55709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4B4F4E-6A6B-64AB-C9DF-D2EDE98EE9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504CEC-B3D2-EDD0-3856-B753C69441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E67B57-0B07-D10D-5D2C-6CC8B7D114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186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270E3-B643-3FE5-B33B-8649CFFF9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9B4036-E34D-07DB-7D4B-C702FFB69E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8704EF-3F36-F47F-5F48-2FBAF53A68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3D6CD0-702D-D12D-51AA-6F09EFCDAD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0020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1A2D3-230F-42F7-0521-5A357E28B9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251FEE-8B53-3A27-66D0-727C4FBA7F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EF1E1F-C58E-FC31-2A62-853005A66E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5674A0-E321-D417-5A79-B116DAD24A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7484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7F18EF-1118-E1AF-2B1E-68A1EDDCA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B27879-6A49-6059-2511-37AA88B012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033D0E-DD71-CB48-8EA5-BAB95DD9A5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875CAC-42B3-40BF-3C37-D8800BC84E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4838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0EF7E4-31AE-2267-5323-C8D5A56F2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5D4886-4CBD-9339-2741-2CE768EA48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9B3A36-4DAB-42D8-7A3B-E5EEA211D8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60CE7D-DB8A-979F-FB24-62349C767F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048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9A9B82-E63A-351E-0F07-3C172F11C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5EA286-E8E4-061D-2B4C-0E406F240C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3939E3-F751-21CF-D1D2-056393DE0F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F576F3-51C3-2F6C-02C6-0AA8B869C0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2432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4D0FF-A70C-D63C-4B2E-B1BC5BDC9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84EA56-E6C4-FA5C-BB7D-D3E2A5E418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BB82CF-AD1D-4CFB-5809-904B8F994A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266C2E-F8AC-5936-006D-EE6555C379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013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15B6E-8120-B2CB-CB8D-444D3AF58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12682F-34CE-DC71-0BAC-EC6BCC1A14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DF2576-03BB-26D5-C62D-9EE9577F39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BDA300-A82A-0797-FF4C-7027276CA6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479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5C8AD-556A-9CD9-4413-C1E0296AE9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44DBF0-D1DE-05CB-780A-9910700F24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A80B87-817D-7293-8624-6A79BB4FFA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236B0B-508B-D648-AC16-0D97CB515D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4094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2DEE14-32EB-A93E-7CAA-51176883A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78F681-E82E-6A0D-F32F-CD02AC670F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00E84D-C6EA-18EA-7769-17439752FA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AE8370-4397-B5E0-C677-636AFB2CF5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6565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A392F5-668B-9272-3254-D8C23B56B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47D1CE-9A68-7628-AAF6-FDEF4D61A9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2462EA-B97A-4178-0A15-FA23584706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AC7812-90A9-D0D3-E863-24B1114630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7265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D6E6BB-1766-037B-7A76-2C9D74913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8BAAD0-10FB-68A3-C579-B7ABB486F9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4B2747-DC54-A1DD-840A-2D609FE7F4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90B2FD-2856-D0E3-C50B-B0207F9D66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5244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7FC9B1-2842-5BBF-C6C7-BAA2EFB450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7BFFCB-A53B-67FB-DB28-69F8F2020F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6FA59A-8BAE-A2FE-B37D-2BF5D9F61A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5C97AA-E9D9-14A7-4813-15B864E71B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831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E5A686-54DF-43B6-B4FE-8DE8607375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22278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17DC66-8994-41B7-8310-268A6C7512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8860" y="2692512"/>
            <a:ext cx="10394280" cy="897392"/>
          </a:xfrm>
        </p:spPr>
        <p:txBody>
          <a:bodyPr anchor="b">
            <a:normAutofit/>
          </a:bodyPr>
          <a:lstStyle>
            <a:lvl1pPr algn="ctr">
              <a:defRPr sz="54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03FF6A-56C8-4D05-B9C3-F89F6272B03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222" l="8963" r="92519">
                        <a14:foregroundMark x1="8963" y1="67556" x2="8963" y2="67556"/>
                        <a14:foregroundMark x1="35852" y1="53556" x2="35852" y2="53556"/>
                        <a14:foregroundMark x1="31111" y1="57333" x2="31111" y2="57333"/>
                        <a14:foregroundMark x1="32889" y1="43778" x2="32889" y2="43778"/>
                        <a14:foregroundMark x1="30148" y1="62222" x2="30148" y2="62222"/>
                        <a14:foregroundMark x1="37111" y1="55556" x2="37111" y2="55556"/>
                        <a14:foregroundMark x1="38593" y1="42889" x2="38593" y2="42889"/>
                        <a14:foregroundMark x1="27111" y1="81778" x2="27111" y2="81778"/>
                        <a14:foregroundMark x1="36444" y1="85111" x2="36444" y2="85111"/>
                        <a14:foregroundMark x1="18889" y1="87556" x2="18889" y2="87556"/>
                        <a14:foregroundMark x1="22222" y1="87556" x2="22222" y2="87556"/>
                        <a14:foregroundMark x1="25037" y1="83111" x2="25037" y2="83111"/>
                        <a14:foregroundMark x1="26815" y1="84000" x2="26815" y2="84000"/>
                        <a14:foregroundMark x1="31185" y1="81111" x2="31185" y2="81111"/>
                        <a14:foregroundMark x1="42444" y1="89333" x2="42444" y2="89333"/>
                        <a14:foregroundMark x1="43259" y1="81333" x2="43259" y2="81333"/>
                        <a14:foregroundMark x1="44519" y1="90444" x2="44519" y2="90444"/>
                        <a14:foregroundMark x1="40000" y1="52667" x2="40000" y2="52667"/>
                        <a14:foregroundMark x1="39259" y1="56000" x2="41037" y2="53556"/>
                        <a14:foregroundMark x1="30667" y1="60444" x2="31630" y2="68667"/>
                        <a14:foregroundMark x1="36519" y1="67111" x2="36519" y2="67111"/>
                        <a14:foregroundMark x1="48593" y1="88444" x2="48593" y2="88444"/>
                        <a14:foregroundMark x1="50667" y1="84222" x2="50667" y2="84222"/>
                        <a14:foregroundMark x1="53481" y1="83556" x2="53481" y2="83556"/>
                        <a14:foregroundMark x1="56963" y1="85556" x2="56963" y2="85556"/>
                        <a14:foregroundMark x1="58593" y1="81111" x2="58593" y2="81111"/>
                        <a14:foregroundMark x1="62815" y1="84000" x2="62815" y2="84000"/>
                        <a14:foregroundMark x1="84296" y1="30444" x2="84296" y2="30444"/>
                        <a14:foregroundMark x1="80667" y1="28889" x2="80667" y2="28889"/>
                        <a14:foregroundMark x1="92519" y1="41778" x2="92519" y2="41778"/>
                        <a14:foregroundMark x1="67407" y1="67111" x2="67407" y2="67111"/>
                        <a14:foregroundMark x1="53704" y1="87778" x2="53704" y2="87778"/>
                        <a14:foregroundMark x1="53556" y1="82889" x2="53556" y2="82889"/>
                        <a14:foregroundMark x1="53556" y1="83333" x2="53556" y2="83333"/>
                        <a14:foregroundMark x1="53556" y1="84444" x2="53556" y2="84444"/>
                        <a14:foregroundMark x1="20444" y1="86000" x2="20444" y2="86000"/>
                        <a14:backgroundMark x1="36444" y1="89333" x2="36444" y2="89333"/>
                        <a14:backgroundMark x1="36519" y1="82222" x2="36519" y2="82222"/>
                        <a14:backgroundMark x1="48074" y1="86444" x2="48074" y2="86444"/>
                        <a14:backgroundMark x1="28667" y1="86889" x2="28667" y2="86889"/>
                        <a14:backgroundMark x1="53259" y1="83556" x2="53259" y2="83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4" y="514351"/>
            <a:ext cx="2114551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810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lay 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CF770C4-117C-4073-AA84-4BDF4FDB64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7" b="7702"/>
          <a:stretch/>
        </p:blipFill>
        <p:spPr>
          <a:xfrm>
            <a:off x="0" y="-1"/>
            <a:ext cx="12258675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3FF11E-7454-499C-82B9-19C8C9918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FA8BD24-16BD-4B34-911C-5485E0497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94460"/>
          </a:xfrm>
        </p:spPr>
        <p:txBody>
          <a:bodyPr/>
          <a:lstStyle>
            <a:lvl1pPr marL="2286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6858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11430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 marL="16002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 marL="20574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9A5765-84C8-4714-BDD8-99927BDD60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22" y="5920085"/>
            <a:ext cx="1969477" cy="65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242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lay 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DCBABC-3CDD-4EB4-A3D3-D5B67D1117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" t="7723" r="-1" b="7855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3FF11E-7454-499C-82B9-19C8C9918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FA8BD24-16BD-4B34-911C-5485E0497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94460"/>
          </a:xfrm>
        </p:spPr>
        <p:txBody>
          <a:bodyPr/>
          <a:lstStyle>
            <a:lvl1pPr marL="2286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6858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11430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 marL="16002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 marL="20574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02CE97-A716-40F4-885A-EB2A919943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22" y="5940729"/>
            <a:ext cx="1969477" cy="65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398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C645CA4-C89A-44AA-98A6-85ECC9532FF9}"/>
              </a:ext>
            </a:extLst>
          </p:cNvPr>
          <p:cNvSpPr/>
          <p:nvPr userDrawn="1"/>
        </p:nvSpPr>
        <p:spPr>
          <a:xfrm>
            <a:off x="0" y="6575195"/>
            <a:ext cx="12192000" cy="2828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271E08-195F-44A2-92C4-59152FA5E1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22417" y="1344244"/>
            <a:ext cx="6547166" cy="416951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AFB20A4-1732-4B48-86EE-CE9EFCB763A7}"/>
              </a:ext>
            </a:extLst>
          </p:cNvPr>
          <p:cNvSpPr/>
          <p:nvPr userDrawn="1"/>
        </p:nvSpPr>
        <p:spPr>
          <a:xfrm>
            <a:off x="0" y="1"/>
            <a:ext cx="12192000" cy="282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865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CCC9F-8A4B-46B2-8EF9-C38AD277B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88709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02234A-3270-48F9-A378-9214F3A0EB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22278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17DC66-8994-41B7-8310-268A6C7512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C0A233-2B9C-42A2-9DA8-EAB5497CC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46754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 Narrow" panose="020B0606020202030204" pitchFamily="34" charset="0"/>
                <a:ea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03FF6A-56C8-4D05-B9C3-F89F6272B03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444" l="7852" r="93037">
                        <a14:foregroundMark x1="38593" y1="54222" x2="38593" y2="54222"/>
                        <a14:foregroundMark x1="37481" y1="58444" x2="37481" y2="58444"/>
                        <a14:foregroundMark x1="37481" y1="55333" x2="37481" y2="55333"/>
                        <a14:foregroundMark x1="30148" y1="62667" x2="30148" y2="62667"/>
                        <a14:foregroundMark x1="31926" y1="64667" x2="31926" y2="64667"/>
                        <a14:foregroundMark x1="31185" y1="68889" x2="31185" y2="68889"/>
                        <a14:foregroundMark x1="30148" y1="60444" x2="30148" y2="60444"/>
                        <a14:foregroundMark x1="30148" y1="58444" x2="30148" y2="58444"/>
                        <a14:foregroundMark x1="32963" y1="48000" x2="32963" y2="48000"/>
                        <a14:foregroundMark x1="38148" y1="44667" x2="38148" y2="44667"/>
                        <a14:foregroundMark x1="36667" y1="66889" x2="36667" y2="66889"/>
                        <a14:foregroundMark x1="22000" y1="84000" x2="22000" y2="84000"/>
                        <a14:foregroundMark x1="19259" y1="85778" x2="19259" y2="85778"/>
                        <a14:foregroundMark x1="22148" y1="89111" x2="22148" y2="89111"/>
                        <a14:foregroundMark x1="20444" y1="85333" x2="20444" y2="85333"/>
                        <a14:foregroundMark x1="25185" y1="86667" x2="25185" y2="86667"/>
                        <a14:foregroundMark x1="26519" y1="83111" x2="26519" y2="83111"/>
                        <a14:foregroundMark x1="31333" y1="83556" x2="31333" y2="83556"/>
                        <a14:foregroundMark x1="40296" y1="55111" x2="40296" y2="55111"/>
                        <a14:foregroundMark x1="36667" y1="84444" x2="36667" y2="84444"/>
                        <a14:foregroundMark x1="41481" y1="85333" x2="41481" y2="85333"/>
                        <a14:foregroundMark x1="46741" y1="88667" x2="46741" y2="88667"/>
                        <a14:foregroundMark x1="50963" y1="89111" x2="50963" y2="89111"/>
                        <a14:foregroundMark x1="53852" y1="83556" x2="53852" y2="83556"/>
                        <a14:foregroundMark x1="56741" y1="83556" x2="56741" y2="83556"/>
                        <a14:foregroundMark x1="59333" y1="83111" x2="59333" y2="83111"/>
                        <a14:foregroundMark x1="63259" y1="80444" x2="63259" y2="80444"/>
                        <a14:foregroundMark x1="67926" y1="67333" x2="67926" y2="67333"/>
                        <a14:foregroundMark x1="93185" y1="41333" x2="93185" y2="41333"/>
                        <a14:foregroundMark x1="87407" y1="30444" x2="87407" y2="30444"/>
                        <a14:foregroundMark x1="92074" y1="21556" x2="92074" y2="21556"/>
                        <a14:foregroundMark x1="36815" y1="79556" x2="36815" y2="79556"/>
                        <a14:foregroundMark x1="7852" y1="68889" x2="7852" y2="68889"/>
                        <a14:foregroundMark x1="62963" y1="41111" x2="62963" y2="41111"/>
                        <a14:foregroundMark x1="43852" y1="85333" x2="43852" y2="85333"/>
                        <a14:foregroundMark x1="44667" y1="92444" x2="44667" y2="92444"/>
                        <a14:foregroundMark x1="30222" y1="62000" x2="30222" y2="62000"/>
                        <a14:foregroundMark x1="40370" y1="56667" x2="40370" y2="56667"/>
                        <a14:foregroundMark x1="80593" y1="31556" x2="80593" y2="31556"/>
                        <a14:foregroundMark x1="67556" y1="67111" x2="67556" y2="67111"/>
                        <a14:backgroundMark x1="36667" y1="87556" x2="36667" y2="87556"/>
                        <a14:backgroundMark x1="36815" y1="81333" x2="36815" y2="81333"/>
                        <a14:backgroundMark x1="48148" y1="85333" x2="48148" y2="8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054" y="4161657"/>
            <a:ext cx="2867892" cy="95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830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B9DE8-2154-4CB9-A349-26530705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8850"/>
          </a:xfrm>
        </p:spPr>
        <p:txBody>
          <a:bodyPr/>
          <a:lstStyle>
            <a:lvl1pPr algn="ctr"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A3DCA-10F0-43E8-B8B4-0FC2BAA2C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4527"/>
            <a:ext cx="10515600" cy="4128878"/>
          </a:xfrm>
        </p:spPr>
        <p:txBody>
          <a:bodyPr/>
          <a:lstStyle>
            <a:lvl1pPr marL="457200" indent="-457200">
              <a:buSzPct val="100000"/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1pPr>
            <a:lvl2pPr marL="800100" indent="-342900">
              <a:buSzPct val="100000"/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2pPr>
            <a:lvl3pPr marL="1257300" indent="-342900">
              <a:buSzPct val="100000"/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3pPr>
            <a:lvl4pPr marL="1657350" indent="-285750">
              <a:buSzPct val="100000"/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4pPr>
            <a:lvl5pPr marL="2114550" indent="-285750">
              <a:buSzPct val="100000"/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645CA4-C89A-44AA-98A6-85ECC9532FF9}"/>
              </a:ext>
            </a:extLst>
          </p:cNvPr>
          <p:cNvSpPr/>
          <p:nvPr userDrawn="1"/>
        </p:nvSpPr>
        <p:spPr>
          <a:xfrm>
            <a:off x="0" y="5920085"/>
            <a:ext cx="12192000" cy="9379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0EE0C9-5AB0-4DA8-8587-5EBAB62E93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47" y="6020604"/>
            <a:ext cx="1969477" cy="65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414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B9DE8-2154-4CB9-A349-26530705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6000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A3DCA-10F0-43E8-B8B4-0FC2BAA2C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8971"/>
            <a:ext cx="10515600" cy="4094460"/>
          </a:xfr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1pPr>
            <a:lvl2pPr marL="6858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645CA4-C89A-44AA-98A6-85ECC9532FF9}"/>
              </a:ext>
            </a:extLst>
          </p:cNvPr>
          <p:cNvSpPr/>
          <p:nvPr userDrawn="1"/>
        </p:nvSpPr>
        <p:spPr>
          <a:xfrm>
            <a:off x="0" y="5920085"/>
            <a:ext cx="12192000" cy="93791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0EE0C9-5AB0-4DA8-8587-5EBAB62E93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47" y="6020604"/>
            <a:ext cx="1969477" cy="65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070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B9DE8-2154-4CB9-A349-26530705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9106"/>
            <a:ext cx="10515600" cy="1223963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A3DCA-10F0-43E8-B8B4-0FC2BAA2C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1177"/>
            <a:ext cx="10515600" cy="4094460"/>
          </a:xfr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1pPr>
            <a:lvl2pPr marL="6858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41C0E5F-D115-42EE-98FC-F4C7F38B389B}"/>
              </a:ext>
            </a:extLst>
          </p:cNvPr>
          <p:cNvGrpSpPr/>
          <p:nvPr userDrawn="1"/>
        </p:nvGrpSpPr>
        <p:grpSpPr>
          <a:xfrm>
            <a:off x="0" y="6486126"/>
            <a:ext cx="12192000" cy="371874"/>
            <a:chOff x="0" y="6486126"/>
            <a:chExt cx="12192000" cy="37187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C645CA4-C89A-44AA-98A6-85ECC9532FF9}"/>
                </a:ext>
              </a:extLst>
            </p:cNvPr>
            <p:cNvSpPr/>
            <p:nvPr userDrawn="1"/>
          </p:nvSpPr>
          <p:spPr>
            <a:xfrm>
              <a:off x="0" y="6677097"/>
              <a:ext cx="12192000" cy="1809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2C2BAD5-C3AD-4E6B-81BC-5B5E1D6E0447}"/>
                </a:ext>
              </a:extLst>
            </p:cNvPr>
            <p:cNvSpPr/>
            <p:nvPr userDrawn="1"/>
          </p:nvSpPr>
          <p:spPr>
            <a:xfrm>
              <a:off x="0" y="6486126"/>
              <a:ext cx="12192000" cy="18090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F77A76C-F5DA-463A-8CDE-5F635BF4A57A}"/>
              </a:ext>
            </a:extLst>
          </p:cNvPr>
          <p:cNvGrpSpPr/>
          <p:nvPr userDrawn="1"/>
        </p:nvGrpSpPr>
        <p:grpSpPr>
          <a:xfrm flipV="1">
            <a:off x="0" y="0"/>
            <a:ext cx="12192000" cy="371874"/>
            <a:chOff x="0" y="6486126"/>
            <a:chExt cx="12192000" cy="37187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F68E645-4B49-45BC-AA6B-FD918038B2A6}"/>
                </a:ext>
              </a:extLst>
            </p:cNvPr>
            <p:cNvSpPr/>
            <p:nvPr userDrawn="1"/>
          </p:nvSpPr>
          <p:spPr>
            <a:xfrm>
              <a:off x="0" y="6677097"/>
              <a:ext cx="12192000" cy="1809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43E7E1B-144F-439C-B763-DE5E7802165F}"/>
                </a:ext>
              </a:extLst>
            </p:cNvPr>
            <p:cNvSpPr/>
            <p:nvPr userDrawn="1"/>
          </p:nvSpPr>
          <p:spPr>
            <a:xfrm>
              <a:off x="0" y="6486126"/>
              <a:ext cx="12192000" cy="18090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89479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518EE-F92D-4EEC-BC7B-564BB3496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2464"/>
            <a:ext cx="10515600" cy="103822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7C490CF-23CF-42D7-A78E-DAAA15BE9046}"/>
              </a:ext>
            </a:extLst>
          </p:cNvPr>
          <p:cNvCxnSpPr>
            <a:cxnSpLocks/>
          </p:cNvCxnSpPr>
          <p:nvPr userDrawn="1"/>
        </p:nvCxnSpPr>
        <p:spPr>
          <a:xfrm>
            <a:off x="5953125" y="1838324"/>
            <a:ext cx="0" cy="4400551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16426904-15FA-4799-81BE-D9BB0EC20B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29351" y="1804985"/>
            <a:ext cx="5124449" cy="440055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BDD53A0-FE16-4260-B816-81449D7674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2975" y="1804986"/>
            <a:ext cx="4800600" cy="4433890"/>
          </a:xfr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/>
            </a:lvl1pPr>
            <a:lvl2pPr marL="685800" indent="-228600">
              <a:buFont typeface="Arial" panose="020B0604020202020204" pitchFamily="34" charset="0"/>
              <a:buChar char="•"/>
              <a:defRPr/>
            </a:lvl2pPr>
            <a:lvl3pPr marL="1143000" indent="-228600">
              <a:buFont typeface="Arial" panose="020B0604020202020204" pitchFamily="34" charset="0"/>
              <a:buChar char="•"/>
              <a:defRPr/>
            </a:lvl3pPr>
            <a:lvl4pPr marL="1600200" indent="-2286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2FB20CF-42F3-4828-ACD5-B5A937A47F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222" l="8963" r="92519">
                        <a14:foregroundMark x1="8963" y1="67556" x2="8963" y2="67556"/>
                        <a14:foregroundMark x1="35852" y1="53556" x2="35852" y2="53556"/>
                        <a14:foregroundMark x1="31111" y1="57333" x2="31111" y2="57333"/>
                        <a14:foregroundMark x1="32889" y1="43778" x2="32889" y2="43778"/>
                        <a14:foregroundMark x1="30148" y1="62222" x2="30148" y2="62222"/>
                        <a14:foregroundMark x1="37111" y1="55556" x2="37111" y2="55556"/>
                        <a14:foregroundMark x1="38593" y1="42889" x2="38593" y2="42889"/>
                        <a14:foregroundMark x1="27111" y1="81778" x2="27111" y2="81778"/>
                        <a14:foregroundMark x1="36444" y1="85111" x2="36444" y2="85111"/>
                        <a14:foregroundMark x1="18889" y1="87556" x2="18889" y2="87556"/>
                        <a14:foregroundMark x1="22222" y1="87556" x2="22222" y2="87556"/>
                        <a14:foregroundMark x1="25037" y1="83111" x2="25037" y2="83111"/>
                        <a14:foregroundMark x1="26815" y1="84000" x2="26815" y2="84000"/>
                        <a14:foregroundMark x1="31185" y1="81111" x2="31185" y2="81111"/>
                        <a14:foregroundMark x1="42444" y1="89333" x2="42444" y2="89333"/>
                        <a14:foregroundMark x1="43259" y1="81333" x2="43259" y2="81333"/>
                        <a14:foregroundMark x1="44519" y1="90444" x2="44519" y2="90444"/>
                        <a14:foregroundMark x1="40000" y1="52667" x2="40000" y2="52667"/>
                        <a14:foregroundMark x1="39259" y1="56000" x2="41037" y2="53556"/>
                        <a14:foregroundMark x1="30667" y1="60444" x2="31630" y2="68667"/>
                        <a14:foregroundMark x1="36519" y1="67111" x2="36519" y2="67111"/>
                        <a14:foregroundMark x1="48593" y1="88444" x2="48593" y2="88444"/>
                        <a14:foregroundMark x1="50667" y1="84222" x2="50667" y2="84222"/>
                        <a14:foregroundMark x1="53481" y1="83556" x2="53481" y2="83556"/>
                        <a14:foregroundMark x1="56963" y1="85556" x2="56963" y2="85556"/>
                        <a14:foregroundMark x1="58593" y1="81111" x2="58593" y2="81111"/>
                        <a14:foregroundMark x1="62815" y1="84000" x2="62815" y2="84000"/>
                        <a14:foregroundMark x1="84296" y1="30444" x2="84296" y2="30444"/>
                        <a14:foregroundMark x1="80667" y1="28889" x2="80667" y2="28889"/>
                        <a14:foregroundMark x1="92519" y1="41778" x2="92519" y2="41778"/>
                        <a14:foregroundMark x1="67407" y1="67111" x2="67407" y2="67111"/>
                        <a14:foregroundMark x1="53704" y1="87778" x2="53704" y2="87778"/>
                        <a14:foregroundMark x1="53556" y1="82889" x2="53556" y2="82889"/>
                        <a14:foregroundMark x1="53556" y1="83333" x2="53556" y2="83333"/>
                        <a14:foregroundMark x1="53556" y1="84444" x2="53556" y2="84444"/>
                        <a14:foregroundMark x1="20444" y1="86000" x2="20444" y2="86000"/>
                        <a14:backgroundMark x1="36444" y1="89333" x2="36444" y2="89333"/>
                        <a14:backgroundMark x1="36519" y1="82222" x2="36519" y2="82222"/>
                        <a14:backgroundMark x1="48074" y1="86444" x2="48074" y2="86444"/>
                        <a14:backgroundMark x1="28667" y1="86889" x2="28667" y2="86889"/>
                        <a14:backgroundMark x1="53259" y1="83556" x2="53259" y2="83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3" y="5614788"/>
            <a:ext cx="2114551" cy="70485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9C3929-D700-42FB-A7E7-6A257F988914}"/>
              </a:ext>
            </a:extLst>
          </p:cNvPr>
          <p:cNvCxnSpPr>
            <a:cxnSpLocks/>
          </p:cNvCxnSpPr>
          <p:nvPr userDrawn="1"/>
        </p:nvCxnSpPr>
        <p:spPr>
          <a:xfrm>
            <a:off x="838200" y="1690688"/>
            <a:ext cx="10506075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72BC1CE-A8B0-488A-AFFF-21571EEAC57F}"/>
              </a:ext>
            </a:extLst>
          </p:cNvPr>
          <p:cNvGrpSpPr/>
          <p:nvPr userDrawn="1"/>
        </p:nvGrpSpPr>
        <p:grpSpPr>
          <a:xfrm>
            <a:off x="0" y="-38495"/>
            <a:ext cx="12192000" cy="371874"/>
            <a:chOff x="0" y="6486126"/>
            <a:chExt cx="12192000" cy="37187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8E4BB42-E14A-429C-A598-8C2CC8E5EF25}"/>
                </a:ext>
              </a:extLst>
            </p:cNvPr>
            <p:cNvSpPr/>
            <p:nvPr userDrawn="1"/>
          </p:nvSpPr>
          <p:spPr>
            <a:xfrm>
              <a:off x="0" y="6677097"/>
              <a:ext cx="12192000" cy="1809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E747A85-01EF-47F0-943C-BB09D85E1C23}"/>
                </a:ext>
              </a:extLst>
            </p:cNvPr>
            <p:cNvSpPr/>
            <p:nvPr userDrawn="1"/>
          </p:nvSpPr>
          <p:spPr>
            <a:xfrm>
              <a:off x="0" y="6486126"/>
              <a:ext cx="12192000" cy="18090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C38BF90-3D1A-4FD8-8788-E15D3732595E}"/>
              </a:ext>
            </a:extLst>
          </p:cNvPr>
          <p:cNvGrpSpPr/>
          <p:nvPr userDrawn="1"/>
        </p:nvGrpSpPr>
        <p:grpSpPr>
          <a:xfrm flipV="1">
            <a:off x="0" y="6486126"/>
            <a:ext cx="12192000" cy="371874"/>
            <a:chOff x="0" y="6486126"/>
            <a:chExt cx="12192000" cy="37187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F60A672-095F-4B36-A67A-AFDD5C449643}"/>
                </a:ext>
              </a:extLst>
            </p:cNvPr>
            <p:cNvSpPr/>
            <p:nvPr userDrawn="1"/>
          </p:nvSpPr>
          <p:spPr>
            <a:xfrm>
              <a:off x="0" y="6677097"/>
              <a:ext cx="12192000" cy="1809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5EAEC98-8A43-480E-9A2F-F1014983C1D3}"/>
                </a:ext>
              </a:extLst>
            </p:cNvPr>
            <p:cNvSpPr/>
            <p:nvPr userDrawn="1"/>
          </p:nvSpPr>
          <p:spPr>
            <a:xfrm>
              <a:off x="0" y="6486126"/>
              <a:ext cx="12192000" cy="18090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73242CC-24B6-463A-95BF-4594167B784D}"/>
              </a:ext>
            </a:extLst>
          </p:cNvPr>
          <p:cNvGrpSpPr/>
          <p:nvPr userDrawn="1"/>
        </p:nvGrpSpPr>
        <p:grpSpPr>
          <a:xfrm rot="5400000" flipV="1">
            <a:off x="-2890838" y="3223817"/>
            <a:ext cx="6152749" cy="371874"/>
            <a:chOff x="0" y="6486126"/>
            <a:chExt cx="12192000" cy="37187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76AE894-E862-4363-AB93-38E1A2094797}"/>
                </a:ext>
              </a:extLst>
            </p:cNvPr>
            <p:cNvSpPr/>
            <p:nvPr userDrawn="1"/>
          </p:nvSpPr>
          <p:spPr>
            <a:xfrm>
              <a:off x="0" y="6677097"/>
              <a:ext cx="12192000" cy="1809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C4A5603-8579-4C37-97CD-C1FC1BEE9170}"/>
                </a:ext>
              </a:extLst>
            </p:cNvPr>
            <p:cNvSpPr/>
            <p:nvPr userDrawn="1"/>
          </p:nvSpPr>
          <p:spPr>
            <a:xfrm>
              <a:off x="0" y="6486126"/>
              <a:ext cx="12192000" cy="18090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2941EA5-3AD7-4653-87D7-0FD5650F82BA}"/>
              </a:ext>
            </a:extLst>
          </p:cNvPr>
          <p:cNvGrpSpPr/>
          <p:nvPr userDrawn="1"/>
        </p:nvGrpSpPr>
        <p:grpSpPr>
          <a:xfrm rot="16200000" flipH="1" flipV="1">
            <a:off x="8930089" y="3213747"/>
            <a:ext cx="6152749" cy="371874"/>
            <a:chOff x="0" y="6486126"/>
            <a:chExt cx="12192000" cy="37187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6647089-EFEB-4E60-951B-8B45C6AD8016}"/>
                </a:ext>
              </a:extLst>
            </p:cNvPr>
            <p:cNvSpPr/>
            <p:nvPr userDrawn="1"/>
          </p:nvSpPr>
          <p:spPr>
            <a:xfrm>
              <a:off x="0" y="6677097"/>
              <a:ext cx="12192000" cy="1809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897CA71-B30B-410F-A208-70CF4CB6F007}"/>
                </a:ext>
              </a:extLst>
            </p:cNvPr>
            <p:cNvSpPr/>
            <p:nvPr userDrawn="1"/>
          </p:nvSpPr>
          <p:spPr>
            <a:xfrm>
              <a:off x="0" y="6486126"/>
              <a:ext cx="12192000" cy="18090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53113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quenc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7E70E0D-D428-4DB6-B89A-99C0BFFFEB3D}"/>
              </a:ext>
            </a:extLst>
          </p:cNvPr>
          <p:cNvSpPr/>
          <p:nvPr userDrawn="1"/>
        </p:nvSpPr>
        <p:spPr>
          <a:xfrm>
            <a:off x="-83976" y="0"/>
            <a:ext cx="12275976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2F7D7C9-8E5E-454C-8EBC-0BA6A439D9FE}"/>
              </a:ext>
            </a:extLst>
          </p:cNvPr>
          <p:cNvSpPr/>
          <p:nvPr userDrawn="1"/>
        </p:nvSpPr>
        <p:spPr>
          <a:xfrm>
            <a:off x="-2881602" y="-373224"/>
            <a:ext cx="7501812" cy="7231224"/>
          </a:xfrm>
          <a:prstGeom prst="ellipse">
            <a:avLst/>
          </a:prstGeom>
          <a:solidFill>
            <a:schemeClr val="accent6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46BDEE-AE31-40F3-924A-46BB9BD65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364" y="421108"/>
            <a:ext cx="3192624" cy="52239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1AC9B62-9098-444A-8946-3B86531EA342}"/>
              </a:ext>
            </a:extLst>
          </p:cNvPr>
          <p:cNvSpPr/>
          <p:nvPr userDrawn="1"/>
        </p:nvSpPr>
        <p:spPr>
          <a:xfrm>
            <a:off x="3916544" y="1142934"/>
            <a:ext cx="2198118" cy="39702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43A23F2-6972-4218-91A6-4C88637728D8}"/>
              </a:ext>
            </a:extLst>
          </p:cNvPr>
          <p:cNvSpPr/>
          <p:nvPr userDrawn="1"/>
        </p:nvSpPr>
        <p:spPr>
          <a:xfrm>
            <a:off x="6760849" y="1142934"/>
            <a:ext cx="2198118" cy="3970240"/>
          </a:xfrm>
          <a:prstGeom prst="round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64A257F-87D6-44C9-A57C-BC66C724997F}"/>
              </a:ext>
            </a:extLst>
          </p:cNvPr>
          <p:cNvSpPr/>
          <p:nvPr userDrawn="1"/>
        </p:nvSpPr>
        <p:spPr>
          <a:xfrm>
            <a:off x="9509450" y="1142934"/>
            <a:ext cx="2189582" cy="397023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87788D24-7C17-4529-AB76-C95C14A8C0D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49597" y="1194319"/>
            <a:ext cx="2132012" cy="3918856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Content Placeholder 14">
            <a:extLst>
              <a:ext uri="{FF2B5EF4-FFF2-40B4-BE49-F238E27FC236}">
                <a16:creationId xmlns:a16="http://schemas.microsoft.com/office/drawing/2014/main" id="{FB4A7B19-6981-4805-89AF-355D5B51157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767107" y="1194318"/>
            <a:ext cx="2191859" cy="3918856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E7C55ECB-0F45-493E-873A-19776981C00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538235" y="1194319"/>
            <a:ext cx="2132012" cy="3918854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1B28161-D15F-4037-BF03-5EAF9E7C1B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555" y="5762968"/>
            <a:ext cx="1969477" cy="656493"/>
          </a:xfrm>
          <a:prstGeom prst="rect">
            <a:avLst/>
          </a:prstGeom>
        </p:spPr>
      </p:pic>
      <p:sp>
        <p:nvSpPr>
          <p:cNvPr id="19" name="Arrow: Right 18">
            <a:extLst>
              <a:ext uri="{FF2B5EF4-FFF2-40B4-BE49-F238E27FC236}">
                <a16:creationId xmlns:a16="http://schemas.microsoft.com/office/drawing/2014/main" id="{C6FA0AA8-3948-4CF0-A458-7F138942C7EF}"/>
              </a:ext>
            </a:extLst>
          </p:cNvPr>
          <p:cNvSpPr/>
          <p:nvPr userDrawn="1"/>
        </p:nvSpPr>
        <p:spPr>
          <a:xfrm>
            <a:off x="6196304" y="2979754"/>
            <a:ext cx="402773" cy="3498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04B18CF5-2C7D-43D6-AA58-6B3BDD8F0B36}"/>
              </a:ext>
            </a:extLst>
          </p:cNvPr>
          <p:cNvSpPr/>
          <p:nvPr userDrawn="1"/>
        </p:nvSpPr>
        <p:spPr>
          <a:xfrm>
            <a:off x="9028942" y="2986282"/>
            <a:ext cx="402773" cy="3498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173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52FB9A-5B2B-4504-B8C3-C72435926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873F90-5832-4AD4-9F8E-C87EEF38E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7C6BE-840C-4F57-81B9-40A77D0BEB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2952D-B046-407F-8784-415CFF0A7002}" type="datetimeFigureOut">
              <a:rPr lang="en-US" smtClean="0"/>
              <a:t>11/5/2025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0BEDB-A147-424E-8729-F3CB0914AD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6F3A42-C9D7-49EB-B9D5-9E5C223622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46A0F-D856-4859-A8F4-5B7202E89A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897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0" r:id="rId2"/>
    <p:sldLayoutId id="2147483668" r:id="rId3"/>
    <p:sldLayoutId id="2147483649" r:id="rId4"/>
    <p:sldLayoutId id="2147483650" r:id="rId5"/>
    <p:sldLayoutId id="2147483662" r:id="rId6"/>
    <p:sldLayoutId id="2147483664" r:id="rId7"/>
    <p:sldLayoutId id="2147483663" r:id="rId8"/>
    <p:sldLayoutId id="2147483667" r:id="rId9"/>
    <p:sldLayoutId id="2147483665" r:id="rId10"/>
    <p:sldLayoutId id="2147483666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 Narrow" panose="020B0606020202030204" pitchFamily="34" charset="0"/>
          <a:ea typeface="Verdana" panose="020B060403050404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 Narrow" panose="020B0606020202030204" pitchFamily="34" charset="0"/>
          <a:ea typeface="Verdana" panose="020B060403050404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 Narrow" panose="020B0606020202030204" pitchFamily="34" charset="0"/>
          <a:ea typeface="Verdana" panose="020B060403050404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Narrow" panose="020B0606020202030204" pitchFamily="34" charset="0"/>
          <a:ea typeface="Verdana" panose="020B060403050404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Narrow" panose="020B0606020202030204" pitchFamily="34" charset="0"/>
          <a:ea typeface="Verdana" panose="020B060403050404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10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5" Type="http://schemas.openxmlformats.org/officeDocument/2006/relationships/image" Target="../media/image29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jpeg"/><Relationship Id="rId7" Type="http://schemas.microsoft.com/office/2007/relationships/hdphoto" Target="../media/hdphoto6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12.jpeg"/><Relationship Id="rId10" Type="http://schemas.openxmlformats.org/officeDocument/2006/relationships/image" Target="../media/image44.png"/><Relationship Id="rId4" Type="http://schemas.openxmlformats.org/officeDocument/2006/relationships/image" Target="../media/image11.png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9.jpeg"/><Relationship Id="rId7" Type="http://schemas.microsoft.com/office/2007/relationships/hdphoto" Target="../media/hdphoto6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11" Type="http://schemas.openxmlformats.org/officeDocument/2006/relationships/image" Target="../media/image46.jpeg"/><Relationship Id="rId5" Type="http://schemas.openxmlformats.org/officeDocument/2006/relationships/image" Target="../media/image12.jpeg"/><Relationship Id="rId10" Type="http://schemas.openxmlformats.org/officeDocument/2006/relationships/image" Target="../media/image45.png"/><Relationship Id="rId4" Type="http://schemas.openxmlformats.org/officeDocument/2006/relationships/image" Target="../media/image11.png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33.png"/><Relationship Id="rId3" Type="http://schemas.openxmlformats.org/officeDocument/2006/relationships/image" Target="../media/image39.jpeg"/><Relationship Id="rId7" Type="http://schemas.openxmlformats.org/officeDocument/2006/relationships/image" Target="../media/image12.jpe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openxmlformats.org/officeDocument/2006/relationships/image" Target="../media/image26.png"/><Relationship Id="rId5" Type="http://schemas.microsoft.com/office/2007/relationships/hdphoto" Target="../media/hdphoto5.wdp"/><Relationship Id="rId10" Type="http://schemas.openxmlformats.org/officeDocument/2006/relationships/image" Target="../media/image21.png"/><Relationship Id="rId4" Type="http://schemas.openxmlformats.org/officeDocument/2006/relationships/image" Target="../media/image31.png"/><Relationship Id="rId9" Type="http://schemas.microsoft.com/office/2007/relationships/hdphoto" Target="../media/hdphoto6.wdp"/><Relationship Id="rId1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0.pn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10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5" Type="http://schemas.openxmlformats.org/officeDocument/2006/relationships/image" Target="../media/image22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0.png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image" Target="../media/image19.png"/><Relationship Id="rId9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459A14-45D5-62C0-D0C6-A40895EE0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1281BA-A041-6952-7855-1026FA836E0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11839" y="76853"/>
            <a:ext cx="10414309" cy="58434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A0A88A-EA81-88E1-C992-24DC72BFAC1D}"/>
              </a:ext>
            </a:extLst>
          </p:cNvPr>
          <p:cNvSpPr txBox="1"/>
          <p:nvPr/>
        </p:nvSpPr>
        <p:spPr>
          <a:xfrm>
            <a:off x="11843" y="2955544"/>
            <a:ext cx="121801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High Capacity &amp; Deep-Set Submersible Pumps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D8EE32-A693-7DE6-3A22-9DFDECE2A05F}"/>
              </a:ext>
            </a:extLst>
          </p:cNvPr>
          <p:cNvSpPr txBox="1"/>
          <p:nvPr/>
        </p:nvSpPr>
        <p:spPr>
          <a:xfrm>
            <a:off x="10505423" y="5415684"/>
            <a:ext cx="1530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track 2C</a:t>
            </a:r>
          </a:p>
        </p:txBody>
      </p:sp>
    </p:spTree>
    <p:extLst>
      <p:ext uri="{BB962C8B-B14F-4D97-AF65-F5344CB8AC3E}">
        <p14:creationId xmlns:p14="http://schemas.microsoft.com/office/powerpoint/2010/main" val="2847488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2B2366-3C6D-E66C-CC84-0B1EA136AA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DF1FAB-A72E-7673-0D86-05CDE3F4A5F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04" r="62085" b="-52"/>
          <a:stretch>
            <a:fillRect/>
          </a:stretch>
        </p:blipFill>
        <p:spPr>
          <a:xfrm>
            <a:off x="251083" y="346840"/>
            <a:ext cx="846045" cy="51935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9AC547-DB03-6871-AE68-BAA0E0F7DA6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707" t="-1" r="5382" b="501"/>
          <a:stretch>
            <a:fillRect/>
          </a:stretch>
        </p:blipFill>
        <p:spPr>
          <a:xfrm>
            <a:off x="1156132" y="921122"/>
            <a:ext cx="850723" cy="51935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33FA95F-6A0D-6BC9-F2B6-52456A364255}"/>
              </a:ext>
            </a:extLst>
          </p:cNvPr>
          <p:cNvSpPr txBox="1"/>
          <p:nvPr/>
        </p:nvSpPr>
        <p:spPr>
          <a:xfrm>
            <a:off x="1081210" y="146497"/>
            <a:ext cx="7368992" cy="1323439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8000" b="1" i="1" dirty="0">
                <a:ln>
                  <a:solidFill>
                    <a:schemeClr val="bg1"/>
                  </a:solidFill>
                </a:ln>
                <a:latin typeface="Mangal Pro" panose="020B0502040204020203" pitchFamily="2" charset="0"/>
                <a:cs typeface="Mangal Pro" panose="020B0502040204020203" pitchFamily="2" charset="0"/>
              </a:rPr>
              <a:t>H</a:t>
            </a:r>
            <a:r>
              <a:rPr lang="en-US" sz="8000" b="1" i="1" dirty="0">
                <a:latin typeface="Mangal Pro" panose="020B0502040204020203" pitchFamily="2" charset="0"/>
                <a:cs typeface="Mangal Pro" panose="020B0502040204020203" pitchFamily="2" charset="0"/>
              </a:rPr>
              <a:t>i</a:t>
            </a:r>
            <a:r>
              <a:rPr lang="en-US" sz="8000" b="1" i="1" dirty="0">
                <a:ln>
                  <a:solidFill>
                    <a:schemeClr val="bg1"/>
                  </a:solidFill>
                </a:ln>
                <a:latin typeface="Mangal Pro" panose="020B0502040204020203" pitchFamily="2" charset="0"/>
                <a:cs typeface="Mangal Pro" panose="020B0502040204020203" pitchFamily="2" charset="0"/>
              </a:rPr>
              <a:t>gh</a:t>
            </a:r>
            <a:r>
              <a:rPr lang="en-US" sz="8000" b="1" i="1" dirty="0">
                <a:latin typeface="Mangal Pro" panose="020B0502040204020203" pitchFamily="2" charset="0"/>
                <a:cs typeface="Mangal Pro" panose="020B0502040204020203" pitchFamily="2" charset="0"/>
              </a:rPr>
              <a:t> </a:t>
            </a:r>
            <a:r>
              <a:rPr lang="en-US" sz="8000" b="1" i="1" dirty="0">
                <a:ln>
                  <a:solidFill>
                    <a:schemeClr val="bg1"/>
                  </a:solidFill>
                </a:ln>
                <a:latin typeface="Mangal Pro" panose="020B0502040204020203" pitchFamily="2" charset="0"/>
                <a:cs typeface="Mangal Pro" panose="020B0502040204020203" pitchFamily="2" charset="0"/>
              </a:rPr>
              <a:t>C</a:t>
            </a:r>
            <a:r>
              <a:rPr lang="en-US" sz="8000" b="1" i="1" dirty="0">
                <a:latin typeface="Mangal Pro" panose="020B0502040204020203" pitchFamily="2" charset="0"/>
                <a:cs typeface="Mangal Pro" panose="020B0502040204020203" pitchFamily="2" charset="0"/>
              </a:rPr>
              <a:t>apaci</a:t>
            </a:r>
            <a:r>
              <a:rPr lang="en-US" sz="8000" b="1" i="1" dirty="0">
                <a:ln>
                  <a:solidFill>
                    <a:schemeClr val="bg1"/>
                  </a:solidFill>
                </a:ln>
                <a:latin typeface="Mangal Pro" panose="020B0502040204020203" pitchFamily="2" charset="0"/>
                <a:cs typeface="Mangal Pro" panose="020B0502040204020203" pitchFamily="2" charset="0"/>
              </a:rPr>
              <a:t>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C2FC95-EB7F-E59A-2F92-32595870C3FF}"/>
              </a:ext>
            </a:extLst>
          </p:cNvPr>
          <p:cNvSpPr txBox="1"/>
          <p:nvPr/>
        </p:nvSpPr>
        <p:spPr>
          <a:xfrm>
            <a:off x="4582481" y="1674319"/>
            <a:ext cx="3625787" cy="584775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Impeller Design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B228D8F-947B-9415-A50C-7FCAC90C106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3F5F6"/>
              </a:clrFrom>
              <a:clrTo>
                <a:srgbClr val="F3F5F6">
                  <a:alpha val="0"/>
                </a:srgbClr>
              </a:clrTo>
            </a:clrChange>
          </a:blip>
          <a:srcRect l="12644" r="8689"/>
          <a:stretch>
            <a:fillRect/>
          </a:stretch>
        </p:blipFill>
        <p:spPr>
          <a:xfrm>
            <a:off x="3009706" y="774646"/>
            <a:ext cx="1536632" cy="51420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4832C5-FD5C-C15F-7B9A-1F039A71CF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16897" t="36381" r="28909" b="31987"/>
          <a:stretch>
            <a:fillRect/>
          </a:stretch>
        </p:blipFill>
        <p:spPr>
          <a:xfrm>
            <a:off x="3103403" y="1841053"/>
            <a:ext cx="1415502" cy="28548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B0A525-3563-96AF-B027-AE67D4592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3933" r="8978"/>
          <a:stretch>
            <a:fillRect/>
          </a:stretch>
        </p:blipFill>
        <p:spPr>
          <a:xfrm>
            <a:off x="10321721" y="176554"/>
            <a:ext cx="1578137" cy="575502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A9C38C1-EE1E-4A49-D83D-EDC8055D8EDB}"/>
              </a:ext>
            </a:extLst>
          </p:cNvPr>
          <p:cNvSpPr txBox="1"/>
          <p:nvPr/>
        </p:nvSpPr>
        <p:spPr>
          <a:xfrm>
            <a:off x="4884095" y="2280084"/>
            <a:ext cx="3921762" cy="400110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Stainless Steel Thrust Washers 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0DBA686-F86C-8ED8-23B5-FE7B716E4CA6}"/>
              </a:ext>
            </a:extLst>
          </p:cNvPr>
          <p:cNvSpPr/>
          <p:nvPr/>
        </p:nvSpPr>
        <p:spPr>
          <a:xfrm>
            <a:off x="3528977" y="2296385"/>
            <a:ext cx="580735" cy="27580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962337B-6F25-D4CB-40E4-97C9F3CFAD59}"/>
              </a:ext>
            </a:extLst>
          </p:cNvPr>
          <p:cNvSpPr/>
          <p:nvPr/>
        </p:nvSpPr>
        <p:spPr>
          <a:xfrm>
            <a:off x="3527282" y="3499821"/>
            <a:ext cx="580735" cy="27580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8" descr="Well pumps and systems in NC | Jet pumps and Submersible pumps">
            <a:extLst>
              <a:ext uri="{FF2B5EF4-FFF2-40B4-BE49-F238E27FC236}">
                <a16:creationId xmlns:a16="http://schemas.microsoft.com/office/drawing/2014/main" id="{1D21408D-0A73-3D98-B19B-0B1A15AFD1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64"/>
          <a:stretch/>
        </p:blipFill>
        <p:spPr bwMode="auto">
          <a:xfrm>
            <a:off x="4656022" y="2631058"/>
            <a:ext cx="5556015" cy="329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959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11DD11-3DCB-C35E-80AB-5A5C5D7D7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423CB1-BE81-BE60-0AFD-2D0AA1C188C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04" r="62085" b="-52"/>
          <a:stretch>
            <a:fillRect/>
          </a:stretch>
        </p:blipFill>
        <p:spPr>
          <a:xfrm>
            <a:off x="251083" y="346840"/>
            <a:ext cx="846045" cy="51935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A34494-C9F3-2480-7F8E-9D82AD8E81F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707" t="-1" r="5382" b="501"/>
          <a:stretch>
            <a:fillRect/>
          </a:stretch>
        </p:blipFill>
        <p:spPr>
          <a:xfrm>
            <a:off x="1156132" y="921122"/>
            <a:ext cx="850723" cy="51935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B9F5D5-2F22-AA8B-BA5E-7ED685A656D0}"/>
              </a:ext>
            </a:extLst>
          </p:cNvPr>
          <p:cNvSpPr txBox="1"/>
          <p:nvPr/>
        </p:nvSpPr>
        <p:spPr>
          <a:xfrm>
            <a:off x="1081210" y="146497"/>
            <a:ext cx="7368992" cy="1323439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8000" b="1" i="1" dirty="0">
                <a:ln>
                  <a:solidFill>
                    <a:schemeClr val="bg1"/>
                  </a:solidFill>
                </a:ln>
                <a:latin typeface="Mangal Pro" panose="020B0502040204020203" pitchFamily="2" charset="0"/>
                <a:cs typeface="Mangal Pro" panose="020B0502040204020203" pitchFamily="2" charset="0"/>
              </a:rPr>
              <a:t>H</a:t>
            </a:r>
            <a:r>
              <a:rPr lang="en-US" sz="8000" b="1" i="1" dirty="0">
                <a:latin typeface="Mangal Pro" panose="020B0502040204020203" pitchFamily="2" charset="0"/>
                <a:cs typeface="Mangal Pro" panose="020B0502040204020203" pitchFamily="2" charset="0"/>
              </a:rPr>
              <a:t>i</a:t>
            </a:r>
            <a:r>
              <a:rPr lang="en-US" sz="8000" b="1" i="1" dirty="0">
                <a:ln>
                  <a:solidFill>
                    <a:schemeClr val="bg1"/>
                  </a:solidFill>
                </a:ln>
                <a:latin typeface="Mangal Pro" panose="020B0502040204020203" pitchFamily="2" charset="0"/>
                <a:cs typeface="Mangal Pro" panose="020B0502040204020203" pitchFamily="2" charset="0"/>
              </a:rPr>
              <a:t>gh</a:t>
            </a:r>
            <a:r>
              <a:rPr lang="en-US" sz="8000" b="1" i="1" dirty="0">
                <a:latin typeface="Mangal Pro" panose="020B0502040204020203" pitchFamily="2" charset="0"/>
                <a:cs typeface="Mangal Pro" panose="020B0502040204020203" pitchFamily="2" charset="0"/>
              </a:rPr>
              <a:t> </a:t>
            </a:r>
            <a:r>
              <a:rPr lang="en-US" sz="8000" b="1" i="1" dirty="0">
                <a:ln>
                  <a:solidFill>
                    <a:schemeClr val="bg1"/>
                  </a:solidFill>
                </a:ln>
                <a:latin typeface="Mangal Pro" panose="020B0502040204020203" pitchFamily="2" charset="0"/>
                <a:cs typeface="Mangal Pro" panose="020B0502040204020203" pitchFamily="2" charset="0"/>
              </a:rPr>
              <a:t>C</a:t>
            </a:r>
            <a:r>
              <a:rPr lang="en-US" sz="8000" b="1" i="1" dirty="0">
                <a:latin typeface="Mangal Pro" panose="020B0502040204020203" pitchFamily="2" charset="0"/>
                <a:cs typeface="Mangal Pro" panose="020B0502040204020203" pitchFamily="2" charset="0"/>
              </a:rPr>
              <a:t>apaci</a:t>
            </a:r>
            <a:r>
              <a:rPr lang="en-US" sz="8000" b="1" i="1" dirty="0">
                <a:ln>
                  <a:solidFill>
                    <a:schemeClr val="bg1"/>
                  </a:solidFill>
                </a:ln>
                <a:latin typeface="Mangal Pro" panose="020B0502040204020203" pitchFamily="2" charset="0"/>
                <a:cs typeface="Mangal Pro" panose="020B0502040204020203" pitchFamily="2" charset="0"/>
              </a:rPr>
              <a:t>ty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6FBBD9A-F378-74EF-CB47-B9A1B7D607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5859" y="1469936"/>
            <a:ext cx="10049838" cy="435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96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86D00D-654E-812D-10E5-7817C25A6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4″ Stainless Steel Commander® Plus Series">
            <a:extLst>
              <a:ext uri="{FF2B5EF4-FFF2-40B4-BE49-F238E27FC236}">
                <a16:creationId xmlns:a16="http://schemas.microsoft.com/office/drawing/2014/main" id="{8C022CB8-2BA8-DCF2-C8FD-A42AD9859B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25" r="36038"/>
          <a:stretch>
            <a:fillRect/>
          </a:stretch>
        </p:blipFill>
        <p:spPr bwMode="auto">
          <a:xfrm>
            <a:off x="133732" y="-24086"/>
            <a:ext cx="1812540" cy="6882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209A329-2671-03B0-7BF0-58E4612826C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065859" y="1469936"/>
            <a:ext cx="10049838" cy="43551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4D3050-D1B4-6E00-CA08-1816A5DD1F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7964" y="754840"/>
            <a:ext cx="3586862" cy="5070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5F48D2-BE13-CC67-6D12-7C060981C3B9}"/>
              </a:ext>
            </a:extLst>
          </p:cNvPr>
          <p:cNvSpPr txBox="1"/>
          <p:nvPr/>
        </p:nvSpPr>
        <p:spPr>
          <a:xfrm>
            <a:off x="1081210" y="146497"/>
            <a:ext cx="7368992" cy="1323439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8000" b="1" i="1" dirty="0">
                <a:ln>
                  <a:solidFill>
                    <a:schemeClr val="bg1"/>
                  </a:solidFill>
                </a:ln>
                <a:latin typeface="Mangal Pro" panose="020B0502040204020203" pitchFamily="2" charset="0"/>
                <a:cs typeface="Mangal Pro" panose="020B0502040204020203" pitchFamily="2" charset="0"/>
              </a:rPr>
              <a:t>H</a:t>
            </a:r>
            <a:r>
              <a:rPr lang="en-US" sz="8000" b="1" i="1" dirty="0">
                <a:latin typeface="Mangal Pro" panose="020B0502040204020203" pitchFamily="2" charset="0"/>
                <a:cs typeface="Mangal Pro" panose="020B0502040204020203" pitchFamily="2" charset="0"/>
              </a:rPr>
              <a:t>i</a:t>
            </a:r>
            <a:r>
              <a:rPr lang="en-US" sz="8000" b="1" i="1" dirty="0">
                <a:ln>
                  <a:solidFill>
                    <a:schemeClr val="bg1"/>
                  </a:solidFill>
                </a:ln>
                <a:latin typeface="Mangal Pro" panose="020B0502040204020203" pitchFamily="2" charset="0"/>
                <a:cs typeface="Mangal Pro" panose="020B0502040204020203" pitchFamily="2" charset="0"/>
              </a:rPr>
              <a:t>gh</a:t>
            </a:r>
            <a:r>
              <a:rPr lang="en-US" sz="8000" b="1" i="1" dirty="0">
                <a:latin typeface="Mangal Pro" panose="020B0502040204020203" pitchFamily="2" charset="0"/>
                <a:cs typeface="Mangal Pro" panose="020B0502040204020203" pitchFamily="2" charset="0"/>
              </a:rPr>
              <a:t> </a:t>
            </a:r>
            <a:r>
              <a:rPr lang="en-US" sz="8000" b="1" i="1" dirty="0">
                <a:ln>
                  <a:solidFill>
                    <a:schemeClr val="bg1"/>
                  </a:solidFill>
                </a:ln>
                <a:latin typeface="Mangal Pro" panose="020B0502040204020203" pitchFamily="2" charset="0"/>
                <a:cs typeface="Mangal Pro" panose="020B0502040204020203" pitchFamily="2" charset="0"/>
              </a:rPr>
              <a:t>C</a:t>
            </a:r>
            <a:r>
              <a:rPr lang="en-US" sz="8000" b="1" i="1" dirty="0">
                <a:latin typeface="Mangal Pro" panose="020B0502040204020203" pitchFamily="2" charset="0"/>
                <a:cs typeface="Mangal Pro" panose="020B0502040204020203" pitchFamily="2" charset="0"/>
              </a:rPr>
              <a:t>apaci</a:t>
            </a:r>
            <a:r>
              <a:rPr lang="en-US" sz="8000" b="1" i="1" dirty="0">
                <a:ln>
                  <a:solidFill>
                    <a:schemeClr val="bg1"/>
                  </a:solidFill>
                </a:ln>
                <a:latin typeface="Mangal Pro" panose="020B0502040204020203" pitchFamily="2" charset="0"/>
                <a:cs typeface="Mangal Pro" panose="020B0502040204020203" pitchFamily="2" charset="0"/>
              </a:rPr>
              <a:t>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182D81-1D91-CF6B-05F0-77DBA4EC5491}"/>
              </a:ext>
            </a:extLst>
          </p:cNvPr>
          <p:cNvSpPr txBox="1"/>
          <p:nvPr/>
        </p:nvSpPr>
        <p:spPr>
          <a:xfrm>
            <a:off x="1946272" y="1081917"/>
            <a:ext cx="6503930" cy="1323439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Performance</a:t>
            </a:r>
          </a:p>
        </p:txBody>
      </p:sp>
    </p:spTree>
    <p:extLst>
      <p:ext uri="{BB962C8B-B14F-4D97-AF65-F5344CB8AC3E}">
        <p14:creationId xmlns:p14="http://schemas.microsoft.com/office/powerpoint/2010/main" val="12080420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9133BA-3588-B4CB-325A-620A66FA54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sheville hiking - our top 10 favorite trails">
            <a:extLst>
              <a:ext uri="{FF2B5EF4-FFF2-40B4-BE49-F238E27FC236}">
                <a16:creationId xmlns:a16="http://schemas.microsoft.com/office/drawing/2014/main" id="{92077995-B47B-E572-CFD3-EB988FEDE9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4"/>
          <a:stretch>
            <a:fillRect/>
          </a:stretch>
        </p:blipFill>
        <p:spPr bwMode="auto">
          <a:xfrm>
            <a:off x="2" y="-1"/>
            <a:ext cx="12192000" cy="591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071EF9-C0D0-96F0-31AC-35B3DCFFDB4D}"/>
              </a:ext>
            </a:extLst>
          </p:cNvPr>
          <p:cNvSpPr txBox="1"/>
          <p:nvPr/>
        </p:nvSpPr>
        <p:spPr>
          <a:xfrm>
            <a:off x="4536044" y="2856194"/>
            <a:ext cx="5090683" cy="1323439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8000" b="1" i="1" dirty="0">
                <a:latin typeface="Mangal Pro" panose="020B0502040204020203" pitchFamily="2" charset="0"/>
                <a:cs typeface="Mangal Pro" panose="020B0502040204020203" pitchFamily="2" charset="0"/>
              </a:rPr>
              <a:t> Deep-set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4D5FE7B-4A26-1051-8E41-1006B93277A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8130" y="0"/>
            <a:ext cx="2304288" cy="6858000"/>
          </a:xfrm>
          <a:prstGeom prst="rect">
            <a:avLst/>
          </a:prstGeom>
        </p:spPr>
      </p:pic>
      <p:pic>
        <p:nvPicPr>
          <p:cNvPr id="1026" name="Picture 2" descr="4&quot; Submersible Motors">
            <a:extLst>
              <a:ext uri="{FF2B5EF4-FFF2-40B4-BE49-F238E27FC236}">
                <a16:creationId xmlns:a16="http://schemas.microsoft.com/office/drawing/2014/main" id="{4DC32DC0-7FE4-618F-4B90-DA197F90C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r="36128"/>
          <a:stretch>
            <a:fillRect/>
          </a:stretch>
        </p:blipFill>
        <p:spPr bwMode="auto">
          <a:xfrm>
            <a:off x="8958875" y="4177423"/>
            <a:ext cx="643239" cy="2592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4&quot; Submersible Motors">
            <a:extLst>
              <a:ext uri="{FF2B5EF4-FFF2-40B4-BE49-F238E27FC236}">
                <a16:creationId xmlns:a16="http://schemas.microsoft.com/office/drawing/2014/main" id="{059A2ADA-3B4C-660D-6E73-CE17F0A5AE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r="36128"/>
          <a:stretch>
            <a:fillRect/>
          </a:stretch>
        </p:blipFill>
        <p:spPr bwMode="auto">
          <a:xfrm>
            <a:off x="8167358" y="3681306"/>
            <a:ext cx="643239" cy="298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24E303-D78F-3A27-937C-DFC4BCEB3DA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075" t="5256" r="2174"/>
          <a:stretch>
            <a:fillRect/>
          </a:stretch>
        </p:blipFill>
        <p:spPr>
          <a:xfrm>
            <a:off x="249582" y="210073"/>
            <a:ext cx="1173378" cy="728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4320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3BEDB1-B74C-C020-9B6A-A93708B39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sheville hiking - our top 10 favorite trails">
            <a:extLst>
              <a:ext uri="{FF2B5EF4-FFF2-40B4-BE49-F238E27FC236}">
                <a16:creationId xmlns:a16="http://schemas.microsoft.com/office/drawing/2014/main" id="{45568E09-507A-1B28-F1ED-F1B8825554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4"/>
          <a:stretch>
            <a:fillRect/>
          </a:stretch>
        </p:blipFill>
        <p:spPr bwMode="auto">
          <a:xfrm>
            <a:off x="2" y="-1"/>
            <a:ext cx="12192000" cy="591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C993367-0141-9767-547A-EC9F3C4218B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8130" y="0"/>
            <a:ext cx="2304288" cy="6858000"/>
          </a:xfrm>
          <a:prstGeom prst="rect">
            <a:avLst/>
          </a:prstGeom>
        </p:spPr>
      </p:pic>
      <p:pic>
        <p:nvPicPr>
          <p:cNvPr id="1026" name="Picture 2" descr="4&quot; Submersible Motors">
            <a:extLst>
              <a:ext uri="{FF2B5EF4-FFF2-40B4-BE49-F238E27FC236}">
                <a16:creationId xmlns:a16="http://schemas.microsoft.com/office/drawing/2014/main" id="{173EABDE-7632-25B0-C326-6358B60314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r="36128"/>
          <a:stretch>
            <a:fillRect/>
          </a:stretch>
        </p:blipFill>
        <p:spPr bwMode="auto">
          <a:xfrm>
            <a:off x="8958875" y="4177423"/>
            <a:ext cx="643239" cy="2592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4&quot; Submersible Motors">
            <a:extLst>
              <a:ext uri="{FF2B5EF4-FFF2-40B4-BE49-F238E27FC236}">
                <a16:creationId xmlns:a16="http://schemas.microsoft.com/office/drawing/2014/main" id="{A6212C83-30D9-A73E-0366-9FB0E3CF6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r="36128"/>
          <a:stretch>
            <a:fillRect/>
          </a:stretch>
        </p:blipFill>
        <p:spPr bwMode="auto">
          <a:xfrm>
            <a:off x="8167358" y="3681306"/>
            <a:ext cx="643239" cy="298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E1DF38-B11C-4F03-9479-147E6F57A6C1}"/>
              </a:ext>
            </a:extLst>
          </p:cNvPr>
          <p:cNvSpPr txBox="1"/>
          <p:nvPr/>
        </p:nvSpPr>
        <p:spPr>
          <a:xfrm>
            <a:off x="4536044" y="2856194"/>
            <a:ext cx="5090683" cy="1323439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8000" b="1" i="1" dirty="0">
                <a:solidFill>
                  <a:schemeClr val="bg1"/>
                </a:solidFill>
                <a:latin typeface="Mangal Pro" panose="020B0502040204020203" pitchFamily="2" charset="0"/>
                <a:cs typeface="Mangal Pro" panose="020B0502040204020203" pitchFamily="2" charset="0"/>
              </a:rPr>
              <a:t> Deep-set</a:t>
            </a:r>
          </a:p>
        </p:txBody>
      </p:sp>
    </p:spTree>
    <p:extLst>
      <p:ext uri="{BB962C8B-B14F-4D97-AF65-F5344CB8AC3E}">
        <p14:creationId xmlns:p14="http://schemas.microsoft.com/office/powerpoint/2010/main" val="38171847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784B62-7928-6EF1-31AC-6CC8FC2D9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B00454D6-586D-730A-CB65-A74D4E3456A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DF7E0"/>
              </a:clrFrom>
              <a:clrTo>
                <a:srgbClr val="FDF7E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790983"/>
            <a:ext cx="12192000" cy="527603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E327902-50E5-3B2B-091D-F2665AA72B68}"/>
              </a:ext>
            </a:extLst>
          </p:cNvPr>
          <p:cNvSpPr txBox="1"/>
          <p:nvPr/>
        </p:nvSpPr>
        <p:spPr>
          <a:xfrm>
            <a:off x="4536044" y="2856194"/>
            <a:ext cx="5090683" cy="1323439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8000" b="1" i="1" dirty="0">
                <a:latin typeface="Mangal Pro" panose="020B0502040204020203" pitchFamily="2" charset="0"/>
                <a:cs typeface="Mangal Pro" panose="020B0502040204020203" pitchFamily="2" charset="0"/>
              </a:rPr>
              <a:t> Deep-set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D98B16A-FCAA-160F-D9CB-148AFA72732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8130" y="0"/>
            <a:ext cx="2304288" cy="6858000"/>
          </a:xfrm>
          <a:prstGeom prst="rect">
            <a:avLst/>
          </a:prstGeom>
        </p:spPr>
      </p:pic>
      <p:pic>
        <p:nvPicPr>
          <p:cNvPr id="27" name="Picture 2" descr="4&quot; Submersible Motors">
            <a:extLst>
              <a:ext uri="{FF2B5EF4-FFF2-40B4-BE49-F238E27FC236}">
                <a16:creationId xmlns:a16="http://schemas.microsoft.com/office/drawing/2014/main" id="{CA62F9A8-3A46-34E0-AD7D-A85F3B0C15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r="36128"/>
          <a:stretch>
            <a:fillRect/>
          </a:stretch>
        </p:blipFill>
        <p:spPr bwMode="auto">
          <a:xfrm>
            <a:off x="8958875" y="4177423"/>
            <a:ext cx="643239" cy="2592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4&quot; Submersible Motors">
            <a:extLst>
              <a:ext uri="{FF2B5EF4-FFF2-40B4-BE49-F238E27FC236}">
                <a16:creationId xmlns:a16="http://schemas.microsoft.com/office/drawing/2014/main" id="{5E29D6DC-CA28-2DEB-44A9-13A2AA679C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r="36128"/>
          <a:stretch>
            <a:fillRect/>
          </a:stretch>
        </p:blipFill>
        <p:spPr bwMode="auto">
          <a:xfrm>
            <a:off x="8167358" y="3681306"/>
            <a:ext cx="643239" cy="298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DD8AA800-0278-8535-9C81-07D1F0414BDC}"/>
              </a:ext>
            </a:extLst>
          </p:cNvPr>
          <p:cNvSpPr/>
          <p:nvPr/>
        </p:nvSpPr>
        <p:spPr>
          <a:xfrm>
            <a:off x="1106041" y="722759"/>
            <a:ext cx="45719" cy="491695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6238073-80F5-8603-A300-B271F6F5E316}"/>
              </a:ext>
            </a:extLst>
          </p:cNvPr>
          <p:cNvCxnSpPr/>
          <p:nvPr/>
        </p:nvCxnSpPr>
        <p:spPr>
          <a:xfrm>
            <a:off x="1081660" y="713076"/>
            <a:ext cx="9144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13B41A88-13FA-A366-B4E2-D2D4FB3CF999}"/>
              </a:ext>
            </a:extLst>
          </p:cNvPr>
          <p:cNvSpPr txBox="1"/>
          <p:nvPr/>
        </p:nvSpPr>
        <p:spPr>
          <a:xfrm rot="16200000">
            <a:off x="-922147" y="2919625"/>
            <a:ext cx="5182930" cy="523220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Up to 1500 feet total head</a:t>
            </a:r>
          </a:p>
        </p:txBody>
      </p:sp>
    </p:spTree>
    <p:extLst>
      <p:ext uri="{BB962C8B-B14F-4D97-AF65-F5344CB8AC3E}">
        <p14:creationId xmlns:p14="http://schemas.microsoft.com/office/powerpoint/2010/main" val="42019859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FE2BE-956B-E47F-B6B4-6F4327DAD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sheville hiking - our top 10 favorite trails">
            <a:extLst>
              <a:ext uri="{FF2B5EF4-FFF2-40B4-BE49-F238E27FC236}">
                <a16:creationId xmlns:a16="http://schemas.microsoft.com/office/drawing/2014/main" id="{BADB536E-BB6A-F589-6918-D37BCAF531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4"/>
          <a:stretch>
            <a:fillRect/>
          </a:stretch>
        </p:blipFill>
        <p:spPr bwMode="auto">
          <a:xfrm>
            <a:off x="2" y="-1"/>
            <a:ext cx="12192000" cy="591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1C7832-B7E1-CC76-5592-7432D8B3E912}"/>
              </a:ext>
            </a:extLst>
          </p:cNvPr>
          <p:cNvSpPr txBox="1"/>
          <p:nvPr/>
        </p:nvSpPr>
        <p:spPr>
          <a:xfrm>
            <a:off x="4536044" y="2856194"/>
            <a:ext cx="5090683" cy="1323439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8000" b="1" i="1" dirty="0">
                <a:latin typeface="Mangal Pro" panose="020B0502040204020203" pitchFamily="2" charset="0"/>
                <a:cs typeface="Mangal Pro" panose="020B0502040204020203" pitchFamily="2" charset="0"/>
              </a:rPr>
              <a:t> Deep-set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67959CD-B378-E390-37F5-E440469EA24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8130" y="0"/>
            <a:ext cx="2304288" cy="6858000"/>
          </a:xfrm>
          <a:prstGeom prst="rect">
            <a:avLst/>
          </a:prstGeom>
        </p:spPr>
      </p:pic>
      <p:pic>
        <p:nvPicPr>
          <p:cNvPr id="1026" name="Picture 2" descr="4&quot; Submersible Motors">
            <a:extLst>
              <a:ext uri="{FF2B5EF4-FFF2-40B4-BE49-F238E27FC236}">
                <a16:creationId xmlns:a16="http://schemas.microsoft.com/office/drawing/2014/main" id="{4AC46593-B270-AD53-E2B7-6163563189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r="36128"/>
          <a:stretch>
            <a:fillRect/>
          </a:stretch>
        </p:blipFill>
        <p:spPr bwMode="auto">
          <a:xfrm>
            <a:off x="8958875" y="4177423"/>
            <a:ext cx="643239" cy="2592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4&quot; Submersible Motors">
            <a:extLst>
              <a:ext uri="{FF2B5EF4-FFF2-40B4-BE49-F238E27FC236}">
                <a16:creationId xmlns:a16="http://schemas.microsoft.com/office/drawing/2014/main" id="{D3DE834F-AD31-EEE6-489E-3FC9C3FD9D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r="36128"/>
          <a:stretch>
            <a:fillRect/>
          </a:stretch>
        </p:blipFill>
        <p:spPr bwMode="auto">
          <a:xfrm>
            <a:off x="8167358" y="3681306"/>
            <a:ext cx="643239" cy="298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F98725-1DCA-E910-EFDB-24B4AB021931}"/>
              </a:ext>
            </a:extLst>
          </p:cNvPr>
          <p:cNvSpPr txBox="1"/>
          <p:nvPr/>
        </p:nvSpPr>
        <p:spPr>
          <a:xfrm>
            <a:off x="480850" y="534790"/>
            <a:ext cx="2378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4000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gpm</a:t>
            </a:r>
            <a:endParaRPr lang="en-US" sz="4000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1CB0AE-BE5A-A7F9-D373-9197BFB37180}"/>
              </a:ext>
            </a:extLst>
          </p:cNvPr>
          <p:cNvSpPr txBox="1"/>
          <p:nvPr/>
        </p:nvSpPr>
        <p:spPr>
          <a:xfrm>
            <a:off x="486987" y="1319226"/>
            <a:ext cx="1803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4000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gpm</a:t>
            </a:r>
            <a:endParaRPr lang="en-US" sz="4000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37F5A0-A812-C9E0-0948-736B3BF03178}"/>
              </a:ext>
            </a:extLst>
          </p:cNvPr>
          <p:cNvSpPr txBox="1"/>
          <p:nvPr/>
        </p:nvSpPr>
        <p:spPr>
          <a:xfrm>
            <a:off x="148663" y="2054328"/>
            <a:ext cx="2378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4000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gpm</a:t>
            </a:r>
            <a:endParaRPr lang="en-US" sz="4000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34AB8E-CC43-1B22-8691-1DD4798B898C}"/>
              </a:ext>
            </a:extLst>
          </p:cNvPr>
          <p:cNvSpPr txBox="1"/>
          <p:nvPr/>
        </p:nvSpPr>
        <p:spPr>
          <a:xfrm>
            <a:off x="167074" y="2828375"/>
            <a:ext cx="2378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19 </a:t>
            </a:r>
            <a:r>
              <a:rPr lang="en-US" sz="4000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gpm</a:t>
            </a:r>
            <a:endParaRPr lang="en-US" sz="4000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A88A18-F6A1-3A29-1C3E-AB9B7AD1465F}"/>
              </a:ext>
            </a:extLst>
          </p:cNvPr>
          <p:cNvSpPr txBox="1"/>
          <p:nvPr/>
        </p:nvSpPr>
        <p:spPr>
          <a:xfrm>
            <a:off x="186687" y="3568119"/>
            <a:ext cx="2378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27 </a:t>
            </a:r>
            <a:r>
              <a:rPr lang="en-US" sz="4000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gpm</a:t>
            </a:r>
            <a:endParaRPr lang="en-US" sz="4000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DCDE69-D564-B11E-3240-B9AD9907D133}"/>
              </a:ext>
            </a:extLst>
          </p:cNvPr>
          <p:cNvSpPr txBox="1"/>
          <p:nvPr/>
        </p:nvSpPr>
        <p:spPr>
          <a:xfrm>
            <a:off x="7861276" y="211624"/>
            <a:ext cx="1607982" cy="830997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HP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9C0F41-6B8A-CFAE-C087-61BC661F2EC8}"/>
              </a:ext>
            </a:extLst>
          </p:cNvPr>
          <p:cNvSpPr txBox="1"/>
          <p:nvPr/>
        </p:nvSpPr>
        <p:spPr>
          <a:xfrm>
            <a:off x="7860257" y="827854"/>
            <a:ext cx="1607982" cy="830997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HP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63AC7A-BF5F-725C-974A-4C03F950ACAA}"/>
              </a:ext>
            </a:extLst>
          </p:cNvPr>
          <p:cNvSpPr txBox="1"/>
          <p:nvPr/>
        </p:nvSpPr>
        <p:spPr>
          <a:xfrm>
            <a:off x="7870359" y="1480923"/>
            <a:ext cx="1607982" cy="830997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HP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DFBA28-5F89-C74C-D24C-D947C7B3C054}"/>
              </a:ext>
            </a:extLst>
          </p:cNvPr>
          <p:cNvSpPr txBox="1"/>
          <p:nvPr/>
        </p:nvSpPr>
        <p:spPr>
          <a:xfrm>
            <a:off x="7364253" y="2099778"/>
            <a:ext cx="2128534" cy="830997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7½  </a:t>
            </a:r>
            <a:r>
              <a:rPr lang="en-US" sz="36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HP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0618441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CB5321-1F7B-377E-BBD8-A72B6712A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sheville hiking - our top 10 favorite trails">
            <a:extLst>
              <a:ext uri="{FF2B5EF4-FFF2-40B4-BE49-F238E27FC236}">
                <a16:creationId xmlns:a16="http://schemas.microsoft.com/office/drawing/2014/main" id="{6F6F2874-48AF-C7A2-46D1-A475F1A497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4"/>
          <a:stretch>
            <a:fillRect/>
          </a:stretch>
        </p:blipFill>
        <p:spPr bwMode="auto">
          <a:xfrm>
            <a:off x="2" y="-1"/>
            <a:ext cx="12192000" cy="591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E15BEA0-34D1-0CD3-BD2C-175AA7BD7A2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8130" y="0"/>
            <a:ext cx="2304288" cy="6858000"/>
          </a:xfrm>
          <a:prstGeom prst="rect">
            <a:avLst/>
          </a:prstGeom>
        </p:spPr>
      </p:pic>
      <p:pic>
        <p:nvPicPr>
          <p:cNvPr id="1026" name="Picture 2" descr="4&quot; Submersible Motors">
            <a:extLst>
              <a:ext uri="{FF2B5EF4-FFF2-40B4-BE49-F238E27FC236}">
                <a16:creationId xmlns:a16="http://schemas.microsoft.com/office/drawing/2014/main" id="{0B794169-B7F9-0888-743F-839EF7C0FF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r="36128"/>
          <a:stretch>
            <a:fillRect/>
          </a:stretch>
        </p:blipFill>
        <p:spPr bwMode="auto">
          <a:xfrm>
            <a:off x="8958875" y="4177423"/>
            <a:ext cx="643239" cy="2592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4&quot; Submersible Motors">
            <a:extLst>
              <a:ext uri="{FF2B5EF4-FFF2-40B4-BE49-F238E27FC236}">
                <a16:creationId xmlns:a16="http://schemas.microsoft.com/office/drawing/2014/main" id="{7A4B8624-97E7-60A1-7CEE-299712A96B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r="36128"/>
          <a:stretch>
            <a:fillRect/>
          </a:stretch>
        </p:blipFill>
        <p:spPr bwMode="auto">
          <a:xfrm>
            <a:off x="8167358" y="3681306"/>
            <a:ext cx="643239" cy="298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9C09927-153A-7C80-1CAB-4733EA63E1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8604" t="1" r="8517" b="565"/>
          <a:stretch/>
        </p:blipFill>
        <p:spPr>
          <a:xfrm>
            <a:off x="52967" y="1349257"/>
            <a:ext cx="3342183" cy="45702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8E162B-36E0-BC5E-D76D-9470F742DC93}"/>
              </a:ext>
            </a:extLst>
          </p:cNvPr>
          <p:cNvSpPr txBox="1"/>
          <p:nvPr/>
        </p:nvSpPr>
        <p:spPr>
          <a:xfrm>
            <a:off x="-483912" y="188735"/>
            <a:ext cx="10382754" cy="1323439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8000" b="1" i="1" dirty="0">
                <a:latin typeface="Mangal Pro" panose="020B0502040204020203" pitchFamily="2" charset="0"/>
                <a:cs typeface="Mangal Pro" panose="020B0502040204020203" pitchFamily="2" charset="0"/>
              </a:rPr>
              <a:t> Quality &amp; Longevity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66A776A-75AB-D1DF-E4C3-DFC787DC0A0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4887139" y="2062037"/>
            <a:ext cx="1887421" cy="84264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ACA9B6A-06DF-B663-259B-F8DD0A9055E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98960" y="3358258"/>
            <a:ext cx="2041500" cy="10391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DE3443C-B0D4-BF84-18BC-EFA1F4218FFE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48115" y="1442553"/>
            <a:ext cx="2124371" cy="211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10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F4ACB5-175C-A8E9-2658-5CAB3F538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sheville hiking - our top 10 favorite trails">
            <a:extLst>
              <a:ext uri="{FF2B5EF4-FFF2-40B4-BE49-F238E27FC236}">
                <a16:creationId xmlns:a16="http://schemas.microsoft.com/office/drawing/2014/main" id="{06BD6B6F-9750-6A95-0E2C-6F93879CE4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4"/>
          <a:stretch>
            <a:fillRect/>
          </a:stretch>
        </p:blipFill>
        <p:spPr bwMode="auto">
          <a:xfrm>
            <a:off x="2" y="-1"/>
            <a:ext cx="12192000" cy="591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1580726-E593-E73C-3233-6993B46C2D1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8130" y="0"/>
            <a:ext cx="2304288" cy="6858000"/>
          </a:xfrm>
          <a:prstGeom prst="rect">
            <a:avLst/>
          </a:prstGeom>
        </p:spPr>
      </p:pic>
      <p:pic>
        <p:nvPicPr>
          <p:cNvPr id="1026" name="Picture 2" descr="4&quot; Submersible Motors">
            <a:extLst>
              <a:ext uri="{FF2B5EF4-FFF2-40B4-BE49-F238E27FC236}">
                <a16:creationId xmlns:a16="http://schemas.microsoft.com/office/drawing/2014/main" id="{0D7C3F6E-05B0-146A-F4C3-BE6FF2FBB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r="36128"/>
          <a:stretch>
            <a:fillRect/>
          </a:stretch>
        </p:blipFill>
        <p:spPr bwMode="auto">
          <a:xfrm>
            <a:off x="8958875" y="4177423"/>
            <a:ext cx="643239" cy="2592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4&quot; Submersible Motors">
            <a:extLst>
              <a:ext uri="{FF2B5EF4-FFF2-40B4-BE49-F238E27FC236}">
                <a16:creationId xmlns:a16="http://schemas.microsoft.com/office/drawing/2014/main" id="{D7637B5C-05FF-148E-7DFF-E04551D1AB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r="36128"/>
          <a:stretch>
            <a:fillRect/>
          </a:stretch>
        </p:blipFill>
        <p:spPr bwMode="auto">
          <a:xfrm>
            <a:off x="8167358" y="3681306"/>
            <a:ext cx="643239" cy="298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9B25F2B-71F2-7741-D2E0-B91317FBE8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8604" t="1" r="8517" b="565"/>
          <a:stretch/>
        </p:blipFill>
        <p:spPr>
          <a:xfrm>
            <a:off x="52967" y="1349257"/>
            <a:ext cx="3342183" cy="45702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A787C7-9AF9-3345-A59A-983DE8A162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748217" y="1916389"/>
            <a:ext cx="403476" cy="4003149"/>
          </a:xfrm>
          <a:prstGeom prst="rect">
            <a:avLst/>
          </a:prstGeom>
        </p:spPr>
      </p:pic>
      <p:pic>
        <p:nvPicPr>
          <p:cNvPr id="16" name="Picture 39">
            <a:extLst>
              <a:ext uri="{FF2B5EF4-FFF2-40B4-BE49-F238E27FC236}">
                <a16:creationId xmlns:a16="http://schemas.microsoft.com/office/drawing/2014/main" id="{FEBEE61C-A358-F080-84DD-CB008F77E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81" t="38390" r="48096" b="40710"/>
          <a:stretch>
            <a:fillRect/>
          </a:stretch>
        </p:blipFill>
        <p:spPr bwMode="auto">
          <a:xfrm>
            <a:off x="3529476" y="1392708"/>
            <a:ext cx="783188" cy="1404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10B089D-1820-2694-614F-2FE6574DD98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10114"/>
          <a:stretch/>
        </p:blipFill>
        <p:spPr>
          <a:xfrm>
            <a:off x="5276134" y="1107976"/>
            <a:ext cx="2914477" cy="2187364"/>
          </a:xfrm>
          <a:prstGeom prst="rect">
            <a:avLst/>
          </a:prstGeom>
        </p:spPr>
      </p:pic>
      <p:pic>
        <p:nvPicPr>
          <p:cNvPr id="18" name="Picture 23" descr="FW Running Dry 002.jpg">
            <a:extLst>
              <a:ext uri="{FF2B5EF4-FFF2-40B4-BE49-F238E27FC236}">
                <a16:creationId xmlns:a16="http://schemas.microsoft.com/office/drawing/2014/main" id="{1AA5F686-9A50-37EE-9193-F411FA34AEDD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rcRect t="15103" b="11563"/>
          <a:stretch>
            <a:fillRect/>
          </a:stretch>
        </p:blipFill>
        <p:spPr bwMode="auto">
          <a:xfrm>
            <a:off x="4568917" y="3176694"/>
            <a:ext cx="5051205" cy="277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7C3361-3E46-C502-5AAC-889E74CA537F}"/>
              </a:ext>
            </a:extLst>
          </p:cNvPr>
          <p:cNvSpPr txBox="1"/>
          <p:nvPr/>
        </p:nvSpPr>
        <p:spPr>
          <a:xfrm>
            <a:off x="-483912" y="188735"/>
            <a:ext cx="10382754" cy="1323439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8000" b="1" i="1" dirty="0">
                <a:latin typeface="Mangal Pro" panose="020B0502040204020203" pitchFamily="2" charset="0"/>
                <a:cs typeface="Mangal Pro" panose="020B0502040204020203" pitchFamily="2" charset="0"/>
              </a:rPr>
              <a:t> Quality &amp; Longevity</a:t>
            </a:r>
          </a:p>
        </p:txBody>
      </p:sp>
    </p:spTree>
    <p:extLst>
      <p:ext uri="{BB962C8B-B14F-4D97-AF65-F5344CB8AC3E}">
        <p14:creationId xmlns:p14="http://schemas.microsoft.com/office/powerpoint/2010/main" val="118229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2237A4-4B7E-E4D2-CB3E-C4D9C2E18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sheville hiking - our top 10 favorite trails">
            <a:extLst>
              <a:ext uri="{FF2B5EF4-FFF2-40B4-BE49-F238E27FC236}">
                <a16:creationId xmlns:a16="http://schemas.microsoft.com/office/drawing/2014/main" id="{D97062CD-0697-AE69-AC65-EB7AD5ECCB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4"/>
          <a:stretch>
            <a:fillRect/>
          </a:stretch>
        </p:blipFill>
        <p:spPr bwMode="auto">
          <a:xfrm>
            <a:off x="2" y="-1"/>
            <a:ext cx="12192000" cy="591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Louisiana Man Dies in Underwater Proposal Gone Wrong: Report | Inside  Edition">
            <a:extLst>
              <a:ext uri="{FF2B5EF4-FFF2-40B4-BE49-F238E27FC236}">
                <a16:creationId xmlns:a16="http://schemas.microsoft.com/office/drawing/2014/main" id="{67E82428-05AC-FA07-3D30-30EE320CBA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394" r="38594" b="20683"/>
          <a:stretch/>
        </p:blipFill>
        <p:spPr bwMode="auto">
          <a:xfrm>
            <a:off x="4432312" y="2251851"/>
            <a:ext cx="5065567" cy="92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16EDE8F-5ECB-00CF-F395-B7F71EA2517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8130" y="0"/>
            <a:ext cx="2304288" cy="6858000"/>
          </a:xfrm>
          <a:prstGeom prst="rect">
            <a:avLst/>
          </a:prstGeom>
        </p:spPr>
      </p:pic>
      <p:pic>
        <p:nvPicPr>
          <p:cNvPr id="1026" name="Picture 2" descr="4&quot; Submersible Motors">
            <a:extLst>
              <a:ext uri="{FF2B5EF4-FFF2-40B4-BE49-F238E27FC236}">
                <a16:creationId xmlns:a16="http://schemas.microsoft.com/office/drawing/2014/main" id="{BB7CB858-D01D-EBE6-8B5F-74856EDCD7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r="36128"/>
          <a:stretch>
            <a:fillRect/>
          </a:stretch>
        </p:blipFill>
        <p:spPr bwMode="auto">
          <a:xfrm>
            <a:off x="8958875" y="4177423"/>
            <a:ext cx="643239" cy="2592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4&quot; Submersible Motors">
            <a:extLst>
              <a:ext uri="{FF2B5EF4-FFF2-40B4-BE49-F238E27FC236}">
                <a16:creationId xmlns:a16="http://schemas.microsoft.com/office/drawing/2014/main" id="{78C17409-6734-7F75-DD45-46B53AFBDB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r="36128"/>
          <a:stretch>
            <a:fillRect/>
          </a:stretch>
        </p:blipFill>
        <p:spPr bwMode="auto">
          <a:xfrm>
            <a:off x="8167358" y="3681306"/>
            <a:ext cx="643239" cy="298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0529D33-1BBA-1611-F24B-A7A989A6475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8604" t="1" r="8517" b="565"/>
          <a:stretch/>
        </p:blipFill>
        <p:spPr>
          <a:xfrm>
            <a:off x="52967" y="1349257"/>
            <a:ext cx="3342183" cy="45702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62F624-2CF7-0412-1592-F84539864C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3748217" y="1916389"/>
            <a:ext cx="403476" cy="4003149"/>
          </a:xfrm>
          <a:prstGeom prst="rect">
            <a:avLst/>
          </a:prstGeom>
        </p:spPr>
      </p:pic>
      <p:pic>
        <p:nvPicPr>
          <p:cNvPr id="16" name="Picture 39">
            <a:extLst>
              <a:ext uri="{FF2B5EF4-FFF2-40B4-BE49-F238E27FC236}">
                <a16:creationId xmlns:a16="http://schemas.microsoft.com/office/drawing/2014/main" id="{84C2C0EA-79F7-2222-4E6F-7423DFC83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81" t="38390" r="48096" b="40710"/>
          <a:stretch>
            <a:fillRect/>
          </a:stretch>
        </p:blipFill>
        <p:spPr bwMode="auto">
          <a:xfrm>
            <a:off x="3529476" y="1392708"/>
            <a:ext cx="783188" cy="1404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90D2A2-5FD1-39C9-2613-06A9A2C4661E}"/>
              </a:ext>
            </a:extLst>
          </p:cNvPr>
          <p:cNvSpPr txBox="1"/>
          <p:nvPr/>
        </p:nvSpPr>
        <p:spPr>
          <a:xfrm>
            <a:off x="-483912" y="188735"/>
            <a:ext cx="10382754" cy="1323439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8000" b="1" i="1" dirty="0">
                <a:latin typeface="Mangal Pro" panose="020B0502040204020203" pitchFamily="2" charset="0"/>
                <a:cs typeface="Mangal Pro" panose="020B0502040204020203" pitchFamily="2" charset="0"/>
              </a:rPr>
              <a:t> Quality &amp; Longevity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8DA12D-4B03-6E07-3E83-4CAF9B24601E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52803" y="3123736"/>
            <a:ext cx="5152334" cy="2450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763668-EC7E-ABD6-7DC8-E4C0AFAE8A81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54443" y="1662725"/>
            <a:ext cx="4549053" cy="15762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33EA69-0714-2652-AB00-F30FFA59CE04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6625" y="2197953"/>
            <a:ext cx="1514161" cy="22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5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2DD69E-209C-6343-DB53-D0CF4EC62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9342720-BE4F-899F-65E4-F3832FFACACE}"/>
              </a:ext>
            </a:extLst>
          </p:cNvPr>
          <p:cNvSpPr txBox="1"/>
          <p:nvPr/>
        </p:nvSpPr>
        <p:spPr>
          <a:xfrm>
            <a:off x="1081210" y="146497"/>
            <a:ext cx="7368992" cy="1323439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8000" b="1" i="1" dirty="0">
                <a:latin typeface="Mangal Pro" panose="020B0502040204020203" pitchFamily="2" charset="0"/>
                <a:cs typeface="Mangal Pro" panose="020B0502040204020203" pitchFamily="2" charset="0"/>
              </a:rPr>
              <a:t>High Capacity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AFD74B-36CD-500A-560E-76DDA328DC87}"/>
              </a:ext>
            </a:extLst>
          </p:cNvPr>
          <p:cNvSpPr txBox="1"/>
          <p:nvPr/>
        </p:nvSpPr>
        <p:spPr>
          <a:xfrm>
            <a:off x="2145016" y="4715655"/>
            <a:ext cx="5874064" cy="707886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latin typeface="Mangal Pro" panose="020B0502040204020203" pitchFamily="2" charset="0"/>
                <a:cs typeface="Mangal Pro" panose="020B0502040204020203" pitchFamily="2" charset="0"/>
              </a:rPr>
              <a:t>4” Submersible Pumps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35F056-DF58-CB02-E49B-9AACE5CF102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04" r="62085" b="-52"/>
          <a:stretch>
            <a:fillRect/>
          </a:stretch>
        </p:blipFill>
        <p:spPr>
          <a:xfrm>
            <a:off x="251083" y="346840"/>
            <a:ext cx="846045" cy="51935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8EE212-350C-08EC-672C-80D255D1E4A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707" t="-1" r="5382" b="501"/>
          <a:stretch>
            <a:fillRect/>
          </a:stretch>
        </p:blipFill>
        <p:spPr>
          <a:xfrm>
            <a:off x="1156132" y="921122"/>
            <a:ext cx="850723" cy="51935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6EB444-7A60-DF41-52CA-5691277C222B}"/>
              </a:ext>
            </a:extLst>
          </p:cNvPr>
          <p:cNvSpPr txBox="1"/>
          <p:nvPr/>
        </p:nvSpPr>
        <p:spPr>
          <a:xfrm>
            <a:off x="4536044" y="2856194"/>
            <a:ext cx="5090683" cy="1323439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8000" b="1" i="1" dirty="0">
                <a:latin typeface="Mangal Pro" panose="020B0502040204020203" pitchFamily="2" charset="0"/>
                <a:cs typeface="Mangal Pro" panose="020B0502040204020203" pitchFamily="2" charset="0"/>
              </a:rPr>
              <a:t> Deep-set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A2DD534-EC9D-9F5F-4058-526F1C32BD0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8130" y="0"/>
            <a:ext cx="2304288" cy="6858000"/>
          </a:xfrm>
          <a:prstGeom prst="rect">
            <a:avLst/>
          </a:prstGeom>
        </p:spPr>
      </p:pic>
      <p:pic>
        <p:nvPicPr>
          <p:cNvPr id="1026" name="Picture 2" descr="4&quot; Submersible Motors">
            <a:extLst>
              <a:ext uri="{FF2B5EF4-FFF2-40B4-BE49-F238E27FC236}">
                <a16:creationId xmlns:a16="http://schemas.microsoft.com/office/drawing/2014/main" id="{35907DF9-53A6-5666-0E47-5B5DC359D9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r="36128"/>
          <a:stretch>
            <a:fillRect/>
          </a:stretch>
        </p:blipFill>
        <p:spPr bwMode="auto">
          <a:xfrm>
            <a:off x="8958875" y="4177423"/>
            <a:ext cx="643239" cy="2592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4&quot; Submersible Motors">
            <a:extLst>
              <a:ext uri="{FF2B5EF4-FFF2-40B4-BE49-F238E27FC236}">
                <a16:creationId xmlns:a16="http://schemas.microsoft.com/office/drawing/2014/main" id="{43A7328E-020F-0B79-35BC-A70038F149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r="36128"/>
          <a:stretch>
            <a:fillRect/>
          </a:stretch>
        </p:blipFill>
        <p:spPr bwMode="auto">
          <a:xfrm>
            <a:off x="8167358" y="3681306"/>
            <a:ext cx="643239" cy="298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0A96A3-6599-5664-1D7F-87135B90F375}"/>
              </a:ext>
            </a:extLst>
          </p:cNvPr>
          <p:cNvSpPr txBox="1"/>
          <p:nvPr/>
        </p:nvSpPr>
        <p:spPr>
          <a:xfrm>
            <a:off x="5449049" y="1520022"/>
            <a:ext cx="1293902" cy="1323439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8000" b="1" i="1" dirty="0">
                <a:latin typeface="Mangal Pro" panose="020B0502040204020203" pitchFamily="2" charset="0"/>
                <a:cs typeface="Mangal Pro" panose="020B0502040204020203" pitchFamily="2" charset="0"/>
              </a:rPr>
              <a:t> &amp;</a:t>
            </a:r>
          </a:p>
        </p:txBody>
      </p:sp>
    </p:spTree>
    <p:extLst>
      <p:ext uri="{BB962C8B-B14F-4D97-AF65-F5344CB8AC3E}">
        <p14:creationId xmlns:p14="http://schemas.microsoft.com/office/powerpoint/2010/main" val="33158142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5BDCEC-2755-7A37-0103-A53EA39F9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sheville hiking - our top 10 favorite trails">
            <a:extLst>
              <a:ext uri="{FF2B5EF4-FFF2-40B4-BE49-F238E27FC236}">
                <a16:creationId xmlns:a16="http://schemas.microsoft.com/office/drawing/2014/main" id="{54C3E684-3F14-CD9D-D290-39D7960D4E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4"/>
          <a:stretch>
            <a:fillRect/>
          </a:stretch>
        </p:blipFill>
        <p:spPr bwMode="auto">
          <a:xfrm>
            <a:off x="2" y="-1"/>
            <a:ext cx="12192000" cy="591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646CFA-DEE5-FFC5-A141-8B41F5BF39CF}"/>
              </a:ext>
            </a:extLst>
          </p:cNvPr>
          <p:cNvSpPr txBox="1"/>
          <p:nvPr/>
        </p:nvSpPr>
        <p:spPr>
          <a:xfrm>
            <a:off x="4536044" y="2856194"/>
            <a:ext cx="5090683" cy="1323439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8000" b="1" i="1" dirty="0">
                <a:latin typeface="Mangal Pro" panose="020B0502040204020203" pitchFamily="2" charset="0"/>
                <a:cs typeface="Mangal Pro" panose="020B0502040204020203" pitchFamily="2" charset="0"/>
              </a:rPr>
              <a:t> Deep-set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DC2B1FE-AF2A-49AA-D214-2A401F8E7BD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8130" y="0"/>
            <a:ext cx="2304288" cy="6858000"/>
          </a:xfrm>
          <a:prstGeom prst="rect">
            <a:avLst/>
          </a:prstGeom>
        </p:spPr>
      </p:pic>
      <p:pic>
        <p:nvPicPr>
          <p:cNvPr id="1026" name="Picture 2" descr="4&quot; Submersible Motors">
            <a:extLst>
              <a:ext uri="{FF2B5EF4-FFF2-40B4-BE49-F238E27FC236}">
                <a16:creationId xmlns:a16="http://schemas.microsoft.com/office/drawing/2014/main" id="{44FF6C9C-2601-9FA2-3B0B-F62225FBA3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r="36128"/>
          <a:stretch>
            <a:fillRect/>
          </a:stretch>
        </p:blipFill>
        <p:spPr bwMode="auto">
          <a:xfrm>
            <a:off x="8958875" y="4177423"/>
            <a:ext cx="643239" cy="2592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4&quot; Submersible Motors">
            <a:extLst>
              <a:ext uri="{FF2B5EF4-FFF2-40B4-BE49-F238E27FC236}">
                <a16:creationId xmlns:a16="http://schemas.microsoft.com/office/drawing/2014/main" id="{FAB7E187-E2C7-EE1C-DEFB-5397E4DF6F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r="36128"/>
          <a:stretch>
            <a:fillRect/>
          </a:stretch>
        </p:blipFill>
        <p:spPr bwMode="auto">
          <a:xfrm>
            <a:off x="8167358" y="3681306"/>
            <a:ext cx="643239" cy="298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3946DA-5E4A-E273-4C88-1B0A61206D44}"/>
              </a:ext>
            </a:extLst>
          </p:cNvPr>
          <p:cNvSpPr txBox="1"/>
          <p:nvPr/>
        </p:nvSpPr>
        <p:spPr>
          <a:xfrm>
            <a:off x="480850" y="534790"/>
            <a:ext cx="2378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4000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gpm</a:t>
            </a:r>
            <a:endParaRPr lang="en-US" sz="4000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FB18E5-2586-502F-B0E9-8D4B759B46EC}"/>
              </a:ext>
            </a:extLst>
          </p:cNvPr>
          <p:cNvSpPr txBox="1"/>
          <p:nvPr/>
        </p:nvSpPr>
        <p:spPr>
          <a:xfrm>
            <a:off x="486987" y="1319226"/>
            <a:ext cx="1803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4000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gpm</a:t>
            </a:r>
            <a:endParaRPr lang="en-US" sz="4000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4ABA23-FC53-DEF1-87CD-037B32537791}"/>
              </a:ext>
            </a:extLst>
          </p:cNvPr>
          <p:cNvSpPr txBox="1"/>
          <p:nvPr/>
        </p:nvSpPr>
        <p:spPr>
          <a:xfrm>
            <a:off x="148663" y="2054328"/>
            <a:ext cx="2378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4000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gpm</a:t>
            </a:r>
            <a:endParaRPr lang="en-US" sz="4000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C0E9E3-5DC4-2D79-7334-D7104B796B1D}"/>
              </a:ext>
            </a:extLst>
          </p:cNvPr>
          <p:cNvSpPr txBox="1"/>
          <p:nvPr/>
        </p:nvSpPr>
        <p:spPr>
          <a:xfrm>
            <a:off x="167074" y="2828375"/>
            <a:ext cx="2378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19 </a:t>
            </a:r>
            <a:r>
              <a:rPr lang="en-US" sz="4000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gpm</a:t>
            </a:r>
            <a:endParaRPr lang="en-US" sz="4000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5C0CF8-697D-A35C-825E-45FABFC68929}"/>
              </a:ext>
            </a:extLst>
          </p:cNvPr>
          <p:cNvSpPr txBox="1"/>
          <p:nvPr/>
        </p:nvSpPr>
        <p:spPr>
          <a:xfrm>
            <a:off x="186687" y="3568119"/>
            <a:ext cx="2378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27 </a:t>
            </a:r>
            <a:r>
              <a:rPr lang="en-US" sz="4000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gpm</a:t>
            </a:r>
            <a:endParaRPr lang="en-US" sz="4000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021148-E4FA-8D01-A4A5-72A60CC185B4}"/>
              </a:ext>
            </a:extLst>
          </p:cNvPr>
          <p:cNvSpPr txBox="1"/>
          <p:nvPr/>
        </p:nvSpPr>
        <p:spPr>
          <a:xfrm>
            <a:off x="7861276" y="211624"/>
            <a:ext cx="1607982" cy="830997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HP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3370A7-8304-16E2-A1B7-932BA9622F8C}"/>
              </a:ext>
            </a:extLst>
          </p:cNvPr>
          <p:cNvSpPr txBox="1"/>
          <p:nvPr/>
        </p:nvSpPr>
        <p:spPr>
          <a:xfrm>
            <a:off x="7860257" y="827854"/>
            <a:ext cx="1607982" cy="830997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HP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C50726-2CC2-77FF-F9E3-1BA382111531}"/>
              </a:ext>
            </a:extLst>
          </p:cNvPr>
          <p:cNvSpPr txBox="1"/>
          <p:nvPr/>
        </p:nvSpPr>
        <p:spPr>
          <a:xfrm>
            <a:off x="7870359" y="1480923"/>
            <a:ext cx="1607982" cy="830997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HP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DBA67A-9BFC-2A15-C7F1-7EBDFA74E1B9}"/>
              </a:ext>
            </a:extLst>
          </p:cNvPr>
          <p:cNvSpPr txBox="1"/>
          <p:nvPr/>
        </p:nvSpPr>
        <p:spPr>
          <a:xfrm>
            <a:off x="7364253" y="2099778"/>
            <a:ext cx="2128534" cy="830997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7½  </a:t>
            </a:r>
            <a:r>
              <a:rPr lang="en-US" sz="36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HP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9CD7B15-3C0D-52A6-3E21-7C4011B9ACD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94" t="6803" r="858" b="14147"/>
          <a:stretch>
            <a:fillRect/>
          </a:stretch>
        </p:blipFill>
        <p:spPr>
          <a:xfrm>
            <a:off x="2255159" y="297524"/>
            <a:ext cx="5090683" cy="2499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99076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10951-2E95-374B-F231-413B70CD4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55297695-B239-A6EA-4A49-8FFB3AF7104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DF7E0"/>
              </a:clrFrom>
              <a:clrTo>
                <a:srgbClr val="FDF7E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790983"/>
            <a:ext cx="12192000" cy="527603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6CA0C41-B980-3F64-855F-3508367C9AAA}"/>
              </a:ext>
            </a:extLst>
          </p:cNvPr>
          <p:cNvSpPr txBox="1"/>
          <p:nvPr/>
        </p:nvSpPr>
        <p:spPr>
          <a:xfrm>
            <a:off x="4536044" y="2856194"/>
            <a:ext cx="5090683" cy="1323439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8000" b="1" i="1" dirty="0">
                <a:latin typeface="Mangal Pro" panose="020B0502040204020203" pitchFamily="2" charset="0"/>
                <a:cs typeface="Mangal Pro" panose="020B0502040204020203" pitchFamily="2" charset="0"/>
              </a:rPr>
              <a:t> Deep-set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2D4B475-F49E-3DD3-BCA5-7B774448011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8130" y="0"/>
            <a:ext cx="2304288" cy="6858000"/>
          </a:xfrm>
          <a:prstGeom prst="rect">
            <a:avLst/>
          </a:prstGeom>
        </p:spPr>
      </p:pic>
      <p:pic>
        <p:nvPicPr>
          <p:cNvPr id="27" name="Picture 2" descr="4&quot; Submersible Motors">
            <a:extLst>
              <a:ext uri="{FF2B5EF4-FFF2-40B4-BE49-F238E27FC236}">
                <a16:creationId xmlns:a16="http://schemas.microsoft.com/office/drawing/2014/main" id="{0B627EE9-0A0C-2E7C-A6A1-A246127DE1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r="36128"/>
          <a:stretch>
            <a:fillRect/>
          </a:stretch>
        </p:blipFill>
        <p:spPr bwMode="auto">
          <a:xfrm>
            <a:off x="8958875" y="4177423"/>
            <a:ext cx="643239" cy="2592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4&quot; Submersible Motors">
            <a:extLst>
              <a:ext uri="{FF2B5EF4-FFF2-40B4-BE49-F238E27FC236}">
                <a16:creationId xmlns:a16="http://schemas.microsoft.com/office/drawing/2014/main" id="{4F6DB139-CD58-4BD4-EA33-231971433B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r="36128"/>
          <a:stretch>
            <a:fillRect/>
          </a:stretch>
        </p:blipFill>
        <p:spPr bwMode="auto">
          <a:xfrm>
            <a:off x="8167358" y="3681306"/>
            <a:ext cx="643239" cy="298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C59D4B1B-A892-3E8E-9C76-425FE03340EC}"/>
              </a:ext>
            </a:extLst>
          </p:cNvPr>
          <p:cNvSpPr/>
          <p:nvPr/>
        </p:nvSpPr>
        <p:spPr>
          <a:xfrm>
            <a:off x="1106041" y="722759"/>
            <a:ext cx="45719" cy="491695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11E7454-A25E-7D8F-7F38-28F2D7058346}"/>
              </a:ext>
            </a:extLst>
          </p:cNvPr>
          <p:cNvCxnSpPr/>
          <p:nvPr/>
        </p:nvCxnSpPr>
        <p:spPr>
          <a:xfrm>
            <a:off x="1081660" y="713076"/>
            <a:ext cx="9144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38601D2-7C5A-F89F-B4BE-53F4359E15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0038" y="2365379"/>
            <a:ext cx="1838338" cy="230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9962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A36AC1-0D85-B3CA-3F09-3EEA2C4DD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A5B303-E2B6-CAA1-FA9C-0F3317EE837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04" r="62085" b="-52"/>
          <a:stretch>
            <a:fillRect/>
          </a:stretch>
        </p:blipFill>
        <p:spPr>
          <a:xfrm>
            <a:off x="251083" y="346840"/>
            <a:ext cx="846045" cy="51935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5EFF84-1EDE-E2A4-EE0B-A0DC5D27B85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707" t="-1" r="5382" b="501"/>
          <a:stretch>
            <a:fillRect/>
          </a:stretch>
        </p:blipFill>
        <p:spPr>
          <a:xfrm>
            <a:off x="1156132" y="921122"/>
            <a:ext cx="850723" cy="51935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79E032F-937A-C2FE-221E-267F34ADA63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8130" y="0"/>
            <a:ext cx="2304288" cy="6858000"/>
          </a:xfrm>
          <a:prstGeom prst="rect">
            <a:avLst/>
          </a:prstGeom>
        </p:spPr>
      </p:pic>
      <p:pic>
        <p:nvPicPr>
          <p:cNvPr id="1026" name="Picture 2" descr="4&quot; Submersible Motors">
            <a:extLst>
              <a:ext uri="{FF2B5EF4-FFF2-40B4-BE49-F238E27FC236}">
                <a16:creationId xmlns:a16="http://schemas.microsoft.com/office/drawing/2014/main" id="{B49CA6A0-0F4B-3A88-C6B6-BB15D268C6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r="36128"/>
          <a:stretch>
            <a:fillRect/>
          </a:stretch>
        </p:blipFill>
        <p:spPr bwMode="auto">
          <a:xfrm>
            <a:off x="8958875" y="4177423"/>
            <a:ext cx="643239" cy="2592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4&quot; Submersible Motors">
            <a:extLst>
              <a:ext uri="{FF2B5EF4-FFF2-40B4-BE49-F238E27FC236}">
                <a16:creationId xmlns:a16="http://schemas.microsoft.com/office/drawing/2014/main" id="{91F6A4CF-2449-D656-7765-74B0E99CD0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r="36128"/>
          <a:stretch>
            <a:fillRect/>
          </a:stretch>
        </p:blipFill>
        <p:spPr bwMode="auto">
          <a:xfrm>
            <a:off x="8167358" y="3681306"/>
            <a:ext cx="643239" cy="298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72631B-2F77-763A-B853-D0D6C3328BD9}"/>
              </a:ext>
            </a:extLst>
          </p:cNvPr>
          <p:cNvSpPr txBox="1"/>
          <p:nvPr/>
        </p:nvSpPr>
        <p:spPr>
          <a:xfrm>
            <a:off x="2356617" y="292940"/>
            <a:ext cx="7819589" cy="21236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From machine shop through sub-assemblies and final packaging…</a:t>
            </a:r>
            <a:endParaRPr lang="en-US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AF295E-1E57-BBDC-A1C6-EE317531565F}"/>
              </a:ext>
            </a:extLst>
          </p:cNvPr>
          <p:cNvSpPr txBox="1"/>
          <p:nvPr/>
        </p:nvSpPr>
        <p:spPr>
          <a:xfrm>
            <a:off x="2423299" y="2862545"/>
            <a:ext cx="5955342" cy="21236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any one pump will go through 5-10 quality tiers of inspection. </a:t>
            </a:r>
          </a:p>
        </p:txBody>
      </p:sp>
    </p:spTree>
    <p:extLst>
      <p:ext uri="{BB962C8B-B14F-4D97-AF65-F5344CB8AC3E}">
        <p14:creationId xmlns:p14="http://schemas.microsoft.com/office/powerpoint/2010/main" val="10406554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A6866-8327-3F51-77DC-E081A905F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CA26480-84CB-EDEB-5443-67F7EF47AC7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11839" y="76853"/>
            <a:ext cx="10414309" cy="58434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6CC465-BC12-346B-E7A3-2A2BD401B666}"/>
              </a:ext>
            </a:extLst>
          </p:cNvPr>
          <p:cNvSpPr txBox="1"/>
          <p:nvPr/>
        </p:nvSpPr>
        <p:spPr>
          <a:xfrm>
            <a:off x="11843" y="4738927"/>
            <a:ext cx="121801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https://www.youtube.com/@flintandwalling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6BC856-489D-D03B-5384-101D0EC34A00}"/>
              </a:ext>
            </a:extLst>
          </p:cNvPr>
          <p:cNvSpPr txBox="1"/>
          <p:nvPr/>
        </p:nvSpPr>
        <p:spPr>
          <a:xfrm>
            <a:off x="1073596" y="4331819"/>
            <a:ext cx="3222066" cy="830997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subscribe</a:t>
            </a:r>
          </a:p>
        </p:txBody>
      </p:sp>
    </p:spTree>
    <p:extLst>
      <p:ext uri="{BB962C8B-B14F-4D97-AF65-F5344CB8AC3E}">
        <p14:creationId xmlns:p14="http://schemas.microsoft.com/office/powerpoint/2010/main" val="382863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7442B-F98E-6965-BAF2-79592CA3FF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Sportsfield CAD Drawings - Baseball | Rain Bird">
            <a:extLst>
              <a:ext uri="{FF2B5EF4-FFF2-40B4-BE49-F238E27FC236}">
                <a16:creationId xmlns:a16="http://schemas.microsoft.com/office/drawing/2014/main" id="{1EFEB1D6-E7C9-6478-2C0E-DD27FD6153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32"/>
          <a:stretch>
            <a:fillRect/>
          </a:stretch>
        </p:blipFill>
        <p:spPr bwMode="auto">
          <a:xfrm>
            <a:off x="8251158" y="1286463"/>
            <a:ext cx="3568293" cy="2218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rrigation &amp; Professional Sprinkler System Installation">
            <a:extLst>
              <a:ext uri="{FF2B5EF4-FFF2-40B4-BE49-F238E27FC236}">
                <a16:creationId xmlns:a16="http://schemas.microsoft.com/office/drawing/2014/main" id="{694A1E28-859B-5414-3981-1DCDEA0D2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491" y="1286463"/>
            <a:ext cx="2985849" cy="2275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83BD4E4-607B-A75F-54ED-7F9088B618D2}"/>
              </a:ext>
            </a:extLst>
          </p:cNvPr>
          <p:cNvSpPr txBox="1"/>
          <p:nvPr/>
        </p:nvSpPr>
        <p:spPr>
          <a:xfrm>
            <a:off x="1081210" y="146497"/>
            <a:ext cx="7368992" cy="1323439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8000" b="1" i="1" dirty="0">
                <a:latin typeface="Mangal Pro" panose="020B0502040204020203" pitchFamily="2" charset="0"/>
                <a:cs typeface="Mangal Pro" panose="020B0502040204020203" pitchFamily="2" charset="0"/>
              </a:rPr>
              <a:t>High Capaci</a:t>
            </a:r>
            <a:r>
              <a:rPr lang="en-US" sz="8000" b="1" i="1" dirty="0">
                <a:ln>
                  <a:solidFill>
                    <a:schemeClr val="bg1"/>
                  </a:solidFill>
                </a:ln>
                <a:latin typeface="Mangal Pro" panose="020B0502040204020203" pitchFamily="2" charset="0"/>
                <a:cs typeface="Mangal Pro" panose="020B0502040204020203" pitchFamily="2" charset="0"/>
              </a:rPr>
              <a:t>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D9DCC-DDDD-602E-1BA6-5F5D69BF92E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04" r="62085" b="-52"/>
          <a:stretch>
            <a:fillRect/>
          </a:stretch>
        </p:blipFill>
        <p:spPr>
          <a:xfrm>
            <a:off x="251083" y="346840"/>
            <a:ext cx="846045" cy="51935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3C2F0A-078B-C5EC-B428-E30798D5E65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707" t="-1" r="5382" b="501"/>
          <a:stretch>
            <a:fillRect/>
          </a:stretch>
        </p:blipFill>
        <p:spPr>
          <a:xfrm>
            <a:off x="1156132" y="921122"/>
            <a:ext cx="850723" cy="5193584"/>
          </a:xfrm>
          <a:prstGeom prst="rect">
            <a:avLst/>
          </a:prstGeom>
        </p:spPr>
      </p:pic>
      <p:pic>
        <p:nvPicPr>
          <p:cNvPr id="3082" name="Picture 10" descr="Underground Concrete Water Storage Tanks &amp; Water Storage Tank Retail Rentals">
            <a:extLst>
              <a:ext uri="{FF2B5EF4-FFF2-40B4-BE49-F238E27FC236}">
                <a16:creationId xmlns:a16="http://schemas.microsoft.com/office/drawing/2014/main" id="{0B35E0B8-0C6C-27EE-8B0F-DADDF1A06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7611" y="3830322"/>
            <a:ext cx="2491840" cy="1868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attle Meadow Drinking Water Trough Handheld">
            <a:extLst>
              <a:ext uri="{FF2B5EF4-FFF2-40B4-BE49-F238E27FC236}">
                <a16:creationId xmlns:a16="http://schemas.microsoft.com/office/drawing/2014/main" id="{3441551F-75AE-5F9E-932D-D6770662FB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4"/>
          <a:stretch>
            <a:fillRect/>
          </a:stretch>
        </p:blipFill>
        <p:spPr bwMode="auto">
          <a:xfrm>
            <a:off x="4497491" y="3830322"/>
            <a:ext cx="4047104" cy="1868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71B5EF-867A-22C0-A5AD-F77E9ECA0990}"/>
              </a:ext>
            </a:extLst>
          </p:cNvPr>
          <p:cNvSpPr txBox="1"/>
          <p:nvPr/>
        </p:nvSpPr>
        <p:spPr>
          <a:xfrm>
            <a:off x="2180084" y="1327955"/>
            <a:ext cx="1987369" cy="830997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Mangal Pro" panose="020B0502040204020203" pitchFamily="2" charset="0"/>
                <a:cs typeface="Mangal Pro" panose="020B0502040204020203" pitchFamily="2" charset="0"/>
              </a:rPr>
              <a:t>Home &amp; Irrigation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76C754-D712-235F-FFC0-963ACA4B8B05}"/>
              </a:ext>
            </a:extLst>
          </p:cNvPr>
          <p:cNvSpPr txBox="1"/>
          <p:nvPr/>
        </p:nvSpPr>
        <p:spPr>
          <a:xfrm>
            <a:off x="2180083" y="2343989"/>
            <a:ext cx="1987369" cy="830997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Mangal Pro" panose="020B0502040204020203" pitchFamily="2" charset="0"/>
                <a:cs typeface="Mangal Pro" panose="020B0502040204020203" pitchFamily="2" charset="0"/>
              </a:rPr>
              <a:t>Sporting Fields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A6569C-1E99-BCCD-8D9B-44BE62D44BE1}"/>
              </a:ext>
            </a:extLst>
          </p:cNvPr>
          <p:cNvSpPr txBox="1"/>
          <p:nvPr/>
        </p:nvSpPr>
        <p:spPr>
          <a:xfrm>
            <a:off x="2180083" y="3562343"/>
            <a:ext cx="1987369" cy="830997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Mangal Pro" panose="020B0502040204020203" pitchFamily="2" charset="0"/>
                <a:cs typeface="Mangal Pro" panose="020B0502040204020203" pitchFamily="2" charset="0"/>
              </a:rPr>
              <a:t>Livestock Watering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AA7788-D7E8-8530-C779-753F11A345C3}"/>
              </a:ext>
            </a:extLst>
          </p:cNvPr>
          <p:cNvSpPr txBox="1"/>
          <p:nvPr/>
        </p:nvSpPr>
        <p:spPr>
          <a:xfrm>
            <a:off x="2180083" y="4764762"/>
            <a:ext cx="2140268" cy="830997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Mangal Pro" panose="020B0502040204020203" pitchFamily="2" charset="0"/>
                <a:cs typeface="Mangal Pro" panose="020B0502040204020203" pitchFamily="2" charset="0"/>
              </a:rPr>
              <a:t>Underground Cisterns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796B8DA-4035-41DD-F489-ABDBF2F44D0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075" t="5256" r="2174"/>
          <a:stretch>
            <a:fillRect/>
          </a:stretch>
        </p:blipFill>
        <p:spPr>
          <a:xfrm>
            <a:off x="10573531" y="192733"/>
            <a:ext cx="1173378" cy="728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814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63E3C1-D61B-4C77-87B1-975DF225B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A98FD8-4985-0AB1-D2FF-799AF6AD2B1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04" r="62085" b="-52"/>
          <a:stretch>
            <a:fillRect/>
          </a:stretch>
        </p:blipFill>
        <p:spPr>
          <a:xfrm>
            <a:off x="251083" y="346840"/>
            <a:ext cx="846045" cy="51935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E1CE1A-D226-EE9D-AABD-9468A814D80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707" t="-1" r="5382" b="501"/>
          <a:stretch>
            <a:fillRect/>
          </a:stretch>
        </p:blipFill>
        <p:spPr>
          <a:xfrm>
            <a:off x="1156132" y="921122"/>
            <a:ext cx="850723" cy="51935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6BAEC2-239C-C122-54E0-D8A546671BF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7174"/>
          <a:stretch>
            <a:fillRect/>
          </a:stretch>
        </p:blipFill>
        <p:spPr>
          <a:xfrm>
            <a:off x="2041608" y="0"/>
            <a:ext cx="2298232" cy="59063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89E904-9A83-C5F1-9F9D-D6A1C7FB7707}"/>
              </a:ext>
            </a:extLst>
          </p:cNvPr>
          <p:cNvSpPr txBox="1"/>
          <p:nvPr/>
        </p:nvSpPr>
        <p:spPr>
          <a:xfrm>
            <a:off x="8192668" y="1328879"/>
            <a:ext cx="3748249" cy="646331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 HP </a:t>
            </a:r>
            <a:r>
              <a:rPr lang="en-US" sz="36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thru 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7½ HP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636AD8-2A24-567B-746A-233B027FEDCD}"/>
              </a:ext>
            </a:extLst>
          </p:cNvPr>
          <p:cNvSpPr txBox="1"/>
          <p:nvPr/>
        </p:nvSpPr>
        <p:spPr>
          <a:xfrm>
            <a:off x="8155090" y="3145989"/>
            <a:ext cx="3823404" cy="646331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 HP </a:t>
            </a:r>
            <a:r>
              <a:rPr lang="en-US" sz="36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thru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7½ HP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B72DD5-FC31-0836-4CF9-A647B0898DE4}"/>
              </a:ext>
            </a:extLst>
          </p:cNvPr>
          <p:cNvSpPr txBox="1"/>
          <p:nvPr/>
        </p:nvSpPr>
        <p:spPr>
          <a:xfrm>
            <a:off x="7786859" y="2284284"/>
            <a:ext cx="4154058" cy="646331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1½ HP </a:t>
            </a:r>
            <a:r>
              <a:rPr lang="en-US" sz="36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thru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7½ HP  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4ECD0A-E880-7105-AD54-635208861CCF}"/>
              </a:ext>
            </a:extLst>
          </p:cNvPr>
          <p:cNvSpPr txBox="1"/>
          <p:nvPr/>
        </p:nvSpPr>
        <p:spPr>
          <a:xfrm>
            <a:off x="5482434" y="1189725"/>
            <a:ext cx="2378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35 </a:t>
            </a:r>
            <a:r>
              <a:rPr lang="en-US" sz="4000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gpm</a:t>
            </a:r>
            <a:endParaRPr lang="en-US" sz="4000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B0F417-BDB8-4BDB-E063-CFCE6B9CEC45}"/>
              </a:ext>
            </a:extLst>
          </p:cNvPr>
          <p:cNvSpPr txBox="1"/>
          <p:nvPr/>
        </p:nvSpPr>
        <p:spPr>
          <a:xfrm>
            <a:off x="5473576" y="2129025"/>
            <a:ext cx="2378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55 </a:t>
            </a:r>
            <a:r>
              <a:rPr lang="en-US" sz="4000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gpm</a:t>
            </a:r>
            <a:endParaRPr lang="en-US" sz="4000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40C49ED-AEA0-967F-910E-AFA5C5B92892}"/>
              </a:ext>
            </a:extLst>
          </p:cNvPr>
          <p:cNvSpPr txBox="1"/>
          <p:nvPr/>
        </p:nvSpPr>
        <p:spPr>
          <a:xfrm>
            <a:off x="5462648" y="3061986"/>
            <a:ext cx="2378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85 </a:t>
            </a:r>
            <a:r>
              <a:rPr lang="en-US" sz="4000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gpm</a:t>
            </a:r>
            <a:endParaRPr lang="en-US" sz="4000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57AA3C1-7731-B3E1-13CD-A7709DB16B2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3F5F6"/>
              </a:clrFrom>
              <a:clrTo>
                <a:srgbClr val="F3F5F6">
                  <a:alpha val="0"/>
                </a:srgbClr>
              </a:clrTo>
            </a:clrChange>
          </a:blip>
          <a:srcRect l="12644" r="8689" b="56846"/>
          <a:stretch>
            <a:fillRect/>
          </a:stretch>
        </p:blipFill>
        <p:spPr>
          <a:xfrm>
            <a:off x="3743149" y="3311482"/>
            <a:ext cx="1796912" cy="25948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3F7C274-0626-7D52-F77B-185625C718A2}"/>
              </a:ext>
            </a:extLst>
          </p:cNvPr>
          <p:cNvSpPr txBox="1"/>
          <p:nvPr/>
        </p:nvSpPr>
        <p:spPr>
          <a:xfrm>
            <a:off x="1081210" y="146497"/>
            <a:ext cx="7368992" cy="1323439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8000" b="1" i="1" dirty="0">
                <a:ln>
                  <a:solidFill>
                    <a:schemeClr val="bg1"/>
                  </a:solidFill>
                </a:ln>
                <a:latin typeface="Mangal Pro" panose="020B0502040204020203" pitchFamily="2" charset="0"/>
                <a:cs typeface="Mangal Pro" panose="020B0502040204020203" pitchFamily="2" charset="0"/>
              </a:rPr>
              <a:t>H</a:t>
            </a:r>
            <a:r>
              <a:rPr lang="en-US" sz="8000" b="1" i="1" dirty="0">
                <a:latin typeface="Mangal Pro" panose="020B0502040204020203" pitchFamily="2" charset="0"/>
                <a:cs typeface="Mangal Pro" panose="020B0502040204020203" pitchFamily="2" charset="0"/>
              </a:rPr>
              <a:t>i</a:t>
            </a:r>
            <a:r>
              <a:rPr lang="en-US" sz="8000" b="1" i="1" dirty="0">
                <a:ln>
                  <a:solidFill>
                    <a:schemeClr val="bg1"/>
                  </a:solidFill>
                </a:ln>
                <a:latin typeface="Mangal Pro" panose="020B0502040204020203" pitchFamily="2" charset="0"/>
                <a:cs typeface="Mangal Pro" panose="020B0502040204020203" pitchFamily="2" charset="0"/>
              </a:rPr>
              <a:t>gh</a:t>
            </a:r>
            <a:r>
              <a:rPr lang="en-US" sz="8000" b="1" i="1" dirty="0">
                <a:latin typeface="Mangal Pro" panose="020B0502040204020203" pitchFamily="2" charset="0"/>
                <a:cs typeface="Mangal Pro" panose="020B0502040204020203" pitchFamily="2" charset="0"/>
              </a:rPr>
              <a:t> </a:t>
            </a:r>
            <a:r>
              <a:rPr lang="en-US" sz="8000" b="1" i="1" dirty="0">
                <a:ln>
                  <a:solidFill>
                    <a:schemeClr val="bg1"/>
                  </a:solidFill>
                </a:ln>
                <a:latin typeface="Mangal Pro" panose="020B0502040204020203" pitchFamily="2" charset="0"/>
                <a:cs typeface="Mangal Pro" panose="020B0502040204020203" pitchFamily="2" charset="0"/>
              </a:rPr>
              <a:t>C</a:t>
            </a:r>
            <a:r>
              <a:rPr lang="en-US" sz="8000" b="1" i="1" dirty="0">
                <a:latin typeface="Mangal Pro" panose="020B0502040204020203" pitchFamily="2" charset="0"/>
                <a:cs typeface="Mangal Pro" panose="020B0502040204020203" pitchFamily="2" charset="0"/>
              </a:rPr>
              <a:t>apaci</a:t>
            </a:r>
            <a:r>
              <a:rPr lang="en-US" sz="8000" b="1" i="1" dirty="0">
                <a:ln>
                  <a:solidFill>
                    <a:schemeClr val="bg1"/>
                  </a:solidFill>
                </a:ln>
                <a:latin typeface="Mangal Pro" panose="020B0502040204020203" pitchFamily="2" charset="0"/>
                <a:cs typeface="Mangal Pro" panose="020B0502040204020203" pitchFamily="2" charset="0"/>
              </a:rPr>
              <a:t>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BCF464-4C29-CD7E-FCD2-4B1F18DB349F}"/>
              </a:ext>
            </a:extLst>
          </p:cNvPr>
          <p:cNvSpPr txBox="1"/>
          <p:nvPr/>
        </p:nvSpPr>
        <p:spPr>
          <a:xfrm>
            <a:off x="2635976" y="2641483"/>
            <a:ext cx="8940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2”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7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083994-5FED-4489-ADB1-AED6D0ECA2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53F8E3-B4D7-4DDA-5AC9-DEE3AFF0D38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04" r="62085" b="-52"/>
          <a:stretch>
            <a:fillRect/>
          </a:stretch>
        </p:blipFill>
        <p:spPr>
          <a:xfrm>
            <a:off x="251083" y="346840"/>
            <a:ext cx="846045" cy="51935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D21744-3A4F-D210-0EFD-D95E91D101F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707" t="-1" r="5382" b="501"/>
          <a:stretch>
            <a:fillRect/>
          </a:stretch>
        </p:blipFill>
        <p:spPr>
          <a:xfrm>
            <a:off x="1156132" y="921122"/>
            <a:ext cx="850723" cy="51935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D21B66-6294-25A8-CDBB-47FFE1C024DF}"/>
              </a:ext>
            </a:extLst>
          </p:cNvPr>
          <p:cNvSpPr txBox="1"/>
          <p:nvPr/>
        </p:nvSpPr>
        <p:spPr>
          <a:xfrm>
            <a:off x="8192668" y="1328879"/>
            <a:ext cx="3748249" cy="646331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 HP </a:t>
            </a:r>
            <a:r>
              <a:rPr lang="en-US" sz="36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thru 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7½ HP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25A9C4-A670-4F37-84C6-35313B6D6750}"/>
              </a:ext>
            </a:extLst>
          </p:cNvPr>
          <p:cNvSpPr txBox="1"/>
          <p:nvPr/>
        </p:nvSpPr>
        <p:spPr>
          <a:xfrm>
            <a:off x="8155090" y="3145989"/>
            <a:ext cx="3823404" cy="646331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 HP </a:t>
            </a:r>
            <a:r>
              <a:rPr lang="en-US" sz="36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thru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7½ HP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D9DEE9-F774-DCA0-BC1B-ACEBDA30EB34}"/>
              </a:ext>
            </a:extLst>
          </p:cNvPr>
          <p:cNvSpPr txBox="1"/>
          <p:nvPr/>
        </p:nvSpPr>
        <p:spPr>
          <a:xfrm>
            <a:off x="7786859" y="2284284"/>
            <a:ext cx="4154058" cy="646331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1½ HP </a:t>
            </a:r>
            <a:r>
              <a:rPr lang="en-US" sz="36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thru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7½ HP  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BA8F8C-F670-3C20-E09E-92FE8A5D6E2F}"/>
              </a:ext>
            </a:extLst>
          </p:cNvPr>
          <p:cNvSpPr txBox="1"/>
          <p:nvPr/>
        </p:nvSpPr>
        <p:spPr>
          <a:xfrm>
            <a:off x="5482434" y="1189725"/>
            <a:ext cx="2378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35 </a:t>
            </a:r>
            <a:r>
              <a:rPr lang="en-US" sz="4000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gpm</a:t>
            </a:r>
            <a:endParaRPr lang="en-US" sz="4000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30AEF2-59C1-2BDB-6489-2B190AB10FF2}"/>
              </a:ext>
            </a:extLst>
          </p:cNvPr>
          <p:cNvSpPr txBox="1"/>
          <p:nvPr/>
        </p:nvSpPr>
        <p:spPr>
          <a:xfrm>
            <a:off x="5473576" y="2129025"/>
            <a:ext cx="2378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55 </a:t>
            </a:r>
            <a:r>
              <a:rPr lang="en-US" sz="4000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gpm</a:t>
            </a:r>
            <a:endParaRPr lang="en-US" sz="4000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6A78C24-BF7E-C959-9A54-1102652FF000}"/>
              </a:ext>
            </a:extLst>
          </p:cNvPr>
          <p:cNvSpPr txBox="1"/>
          <p:nvPr/>
        </p:nvSpPr>
        <p:spPr>
          <a:xfrm>
            <a:off x="5462648" y="3061986"/>
            <a:ext cx="2378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85 </a:t>
            </a:r>
            <a:r>
              <a:rPr lang="en-US" sz="4000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gpm</a:t>
            </a:r>
            <a:endParaRPr lang="en-US" sz="4000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9781B9-C00B-E8A3-FA28-8BE9B4DF1703}"/>
              </a:ext>
            </a:extLst>
          </p:cNvPr>
          <p:cNvSpPr txBox="1"/>
          <p:nvPr/>
        </p:nvSpPr>
        <p:spPr>
          <a:xfrm>
            <a:off x="1081210" y="146497"/>
            <a:ext cx="7368992" cy="1323439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8000" b="1" i="1" dirty="0">
                <a:ln>
                  <a:solidFill>
                    <a:schemeClr val="bg1"/>
                  </a:solidFill>
                </a:ln>
                <a:latin typeface="Mangal Pro" panose="020B0502040204020203" pitchFamily="2" charset="0"/>
                <a:cs typeface="Mangal Pro" panose="020B0502040204020203" pitchFamily="2" charset="0"/>
              </a:rPr>
              <a:t>H</a:t>
            </a:r>
            <a:r>
              <a:rPr lang="en-US" sz="8000" b="1" i="1" dirty="0">
                <a:latin typeface="Mangal Pro" panose="020B0502040204020203" pitchFamily="2" charset="0"/>
                <a:cs typeface="Mangal Pro" panose="020B0502040204020203" pitchFamily="2" charset="0"/>
              </a:rPr>
              <a:t>i</a:t>
            </a:r>
            <a:r>
              <a:rPr lang="en-US" sz="8000" b="1" i="1" dirty="0">
                <a:ln>
                  <a:solidFill>
                    <a:schemeClr val="bg1"/>
                  </a:solidFill>
                </a:ln>
                <a:latin typeface="Mangal Pro" panose="020B0502040204020203" pitchFamily="2" charset="0"/>
                <a:cs typeface="Mangal Pro" panose="020B0502040204020203" pitchFamily="2" charset="0"/>
              </a:rPr>
              <a:t>gh</a:t>
            </a:r>
            <a:r>
              <a:rPr lang="en-US" sz="8000" b="1" i="1" dirty="0">
                <a:latin typeface="Mangal Pro" panose="020B0502040204020203" pitchFamily="2" charset="0"/>
                <a:cs typeface="Mangal Pro" panose="020B0502040204020203" pitchFamily="2" charset="0"/>
              </a:rPr>
              <a:t> </a:t>
            </a:r>
            <a:r>
              <a:rPr lang="en-US" sz="8000" b="1" i="1" dirty="0">
                <a:ln>
                  <a:solidFill>
                    <a:schemeClr val="bg1"/>
                  </a:solidFill>
                </a:ln>
                <a:latin typeface="Mangal Pro" panose="020B0502040204020203" pitchFamily="2" charset="0"/>
                <a:cs typeface="Mangal Pro" panose="020B0502040204020203" pitchFamily="2" charset="0"/>
              </a:rPr>
              <a:t>C</a:t>
            </a:r>
            <a:r>
              <a:rPr lang="en-US" sz="8000" b="1" i="1" dirty="0">
                <a:latin typeface="Mangal Pro" panose="020B0502040204020203" pitchFamily="2" charset="0"/>
                <a:cs typeface="Mangal Pro" panose="020B0502040204020203" pitchFamily="2" charset="0"/>
              </a:rPr>
              <a:t>apaci</a:t>
            </a:r>
            <a:r>
              <a:rPr lang="en-US" sz="8000" b="1" i="1" dirty="0">
                <a:ln>
                  <a:solidFill>
                    <a:schemeClr val="bg1"/>
                  </a:solidFill>
                </a:ln>
                <a:latin typeface="Mangal Pro" panose="020B0502040204020203" pitchFamily="2" charset="0"/>
                <a:cs typeface="Mangal Pro" panose="020B0502040204020203" pitchFamily="2" charset="0"/>
              </a:rPr>
              <a:t>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1C9D23-E9D8-3FF9-F2E9-9CA61879B91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004" t="1" r="62085" b="74036"/>
          <a:stretch>
            <a:fillRect/>
          </a:stretch>
        </p:blipFill>
        <p:spPr>
          <a:xfrm>
            <a:off x="1851930" y="2752356"/>
            <a:ext cx="1987176" cy="31654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FB8A95-5913-1DF6-7BB4-F9FF0230070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1707" t="-1" r="5382" b="75734"/>
          <a:stretch>
            <a:fillRect/>
          </a:stretch>
        </p:blipFill>
        <p:spPr>
          <a:xfrm>
            <a:off x="3590131" y="2775463"/>
            <a:ext cx="2110564" cy="31423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479304-A451-8E13-A3BB-3450FC74B29E}"/>
              </a:ext>
            </a:extLst>
          </p:cNvPr>
          <p:cNvSpPr txBox="1"/>
          <p:nvPr/>
        </p:nvSpPr>
        <p:spPr>
          <a:xfrm>
            <a:off x="1988289" y="2013639"/>
            <a:ext cx="1744968" cy="830997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Stainless Steel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ABCE5D-92C2-2270-80CB-29691B892455}"/>
              </a:ext>
            </a:extLst>
          </p:cNvPr>
          <p:cNvSpPr txBox="1"/>
          <p:nvPr/>
        </p:nvSpPr>
        <p:spPr>
          <a:xfrm>
            <a:off x="3767507" y="2382971"/>
            <a:ext cx="1695141" cy="461665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*Cast Iron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E50989-4553-B6ED-E99E-4F74CA1FC054}"/>
              </a:ext>
            </a:extLst>
          </p:cNvPr>
          <p:cNvSpPr txBox="1"/>
          <p:nvPr/>
        </p:nvSpPr>
        <p:spPr>
          <a:xfrm>
            <a:off x="5616821" y="5479290"/>
            <a:ext cx="6116761" cy="461665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*Cast Iron discharge and motor mount</a:t>
            </a:r>
          </a:p>
        </p:txBody>
      </p:sp>
    </p:spTree>
    <p:extLst>
      <p:ext uri="{BB962C8B-B14F-4D97-AF65-F5344CB8AC3E}">
        <p14:creationId xmlns:p14="http://schemas.microsoft.com/office/powerpoint/2010/main" val="3717720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2E5560-1E29-D931-A0D4-F70E97CC5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BF964EE-50E2-F234-50BA-F603BC2B1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402573" y="2513278"/>
            <a:ext cx="578357" cy="34090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7A1017-094C-D51A-7230-DFC83D9CE34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04" r="62085" b="-52"/>
          <a:stretch>
            <a:fillRect/>
          </a:stretch>
        </p:blipFill>
        <p:spPr>
          <a:xfrm>
            <a:off x="251083" y="346840"/>
            <a:ext cx="846045" cy="51935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9CD2F4-2E5E-1DB0-EBBF-D76B243302C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707" t="-1" r="5382" b="501"/>
          <a:stretch>
            <a:fillRect/>
          </a:stretch>
        </p:blipFill>
        <p:spPr>
          <a:xfrm>
            <a:off x="1156132" y="921122"/>
            <a:ext cx="850723" cy="51935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1B3CAF-0AFE-DCB5-9DDF-40E0C8E3EE12}"/>
              </a:ext>
            </a:extLst>
          </p:cNvPr>
          <p:cNvSpPr txBox="1"/>
          <p:nvPr/>
        </p:nvSpPr>
        <p:spPr>
          <a:xfrm>
            <a:off x="2227436" y="4717346"/>
            <a:ext cx="3625787" cy="584775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Discharge Bearing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1F4F5C-2289-4EA8-4E6F-5EE5DFF4C3E2}"/>
              </a:ext>
            </a:extLst>
          </p:cNvPr>
          <p:cNvSpPr txBox="1"/>
          <p:nvPr/>
        </p:nvSpPr>
        <p:spPr>
          <a:xfrm>
            <a:off x="1081210" y="146497"/>
            <a:ext cx="7368992" cy="1323439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8000" b="1" i="1" dirty="0">
                <a:ln>
                  <a:solidFill>
                    <a:schemeClr val="bg1"/>
                  </a:solidFill>
                </a:ln>
                <a:latin typeface="Mangal Pro" panose="020B0502040204020203" pitchFamily="2" charset="0"/>
                <a:cs typeface="Mangal Pro" panose="020B0502040204020203" pitchFamily="2" charset="0"/>
              </a:rPr>
              <a:t>H</a:t>
            </a:r>
            <a:r>
              <a:rPr lang="en-US" sz="8000" b="1" i="1" dirty="0">
                <a:latin typeface="Mangal Pro" panose="020B0502040204020203" pitchFamily="2" charset="0"/>
                <a:cs typeface="Mangal Pro" panose="020B0502040204020203" pitchFamily="2" charset="0"/>
              </a:rPr>
              <a:t>i</a:t>
            </a:r>
            <a:r>
              <a:rPr lang="en-US" sz="8000" b="1" i="1" dirty="0">
                <a:ln>
                  <a:solidFill>
                    <a:schemeClr val="bg1"/>
                  </a:solidFill>
                </a:ln>
                <a:latin typeface="Mangal Pro" panose="020B0502040204020203" pitchFamily="2" charset="0"/>
                <a:cs typeface="Mangal Pro" panose="020B0502040204020203" pitchFamily="2" charset="0"/>
              </a:rPr>
              <a:t>gh</a:t>
            </a:r>
            <a:r>
              <a:rPr lang="en-US" sz="8000" b="1" i="1" dirty="0">
                <a:latin typeface="Mangal Pro" panose="020B0502040204020203" pitchFamily="2" charset="0"/>
                <a:cs typeface="Mangal Pro" panose="020B0502040204020203" pitchFamily="2" charset="0"/>
              </a:rPr>
              <a:t> </a:t>
            </a:r>
            <a:r>
              <a:rPr lang="en-US" sz="8000" b="1" i="1" dirty="0">
                <a:ln>
                  <a:solidFill>
                    <a:schemeClr val="bg1"/>
                  </a:solidFill>
                </a:ln>
                <a:latin typeface="Mangal Pro" panose="020B0502040204020203" pitchFamily="2" charset="0"/>
                <a:cs typeface="Mangal Pro" panose="020B0502040204020203" pitchFamily="2" charset="0"/>
              </a:rPr>
              <a:t>C</a:t>
            </a:r>
            <a:r>
              <a:rPr lang="en-US" sz="8000" b="1" i="1" dirty="0">
                <a:latin typeface="Mangal Pro" panose="020B0502040204020203" pitchFamily="2" charset="0"/>
                <a:cs typeface="Mangal Pro" panose="020B0502040204020203" pitchFamily="2" charset="0"/>
              </a:rPr>
              <a:t>apaci</a:t>
            </a:r>
            <a:r>
              <a:rPr lang="en-US" sz="8000" b="1" i="1" dirty="0">
                <a:ln>
                  <a:solidFill>
                    <a:schemeClr val="bg1"/>
                  </a:solidFill>
                </a:ln>
                <a:latin typeface="Mangal Pro" panose="020B0502040204020203" pitchFamily="2" charset="0"/>
                <a:cs typeface="Mangal Pro" panose="020B0502040204020203" pitchFamily="2" charset="0"/>
              </a:rPr>
              <a:t>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31343E-309D-C699-7159-06A57968BC1C}"/>
              </a:ext>
            </a:extLst>
          </p:cNvPr>
          <p:cNvSpPr txBox="1"/>
          <p:nvPr/>
        </p:nvSpPr>
        <p:spPr>
          <a:xfrm>
            <a:off x="5582950" y="1235760"/>
            <a:ext cx="2200084" cy="707886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No-lead closed bronze bearing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EF3092-F8EC-19B2-2E8B-716EEFC8D83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604" t="3846" r="18776" b="73288"/>
          <a:stretch>
            <a:fillRect/>
          </a:stretch>
        </p:blipFill>
        <p:spPr>
          <a:xfrm>
            <a:off x="2416421" y="1114291"/>
            <a:ext cx="3277658" cy="34701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BD4848-23C1-D660-E649-3477ADB1490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68128" y="2004655"/>
            <a:ext cx="850723" cy="15908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DEA3D89-C5E0-ECFC-5BA3-99B6E0B3A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342315" y="2223167"/>
            <a:ext cx="578357" cy="3695936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A40471C-C4C4-7337-18E1-71AE79138D24}"/>
              </a:ext>
            </a:extLst>
          </p:cNvPr>
          <p:cNvCxnSpPr>
            <a:cxnSpLocks/>
          </p:cNvCxnSpPr>
          <p:nvPr/>
        </p:nvCxnSpPr>
        <p:spPr>
          <a:xfrm flipH="1">
            <a:off x="4507107" y="3429000"/>
            <a:ext cx="1778918" cy="0"/>
          </a:xfrm>
          <a:prstGeom prst="straightConnector1">
            <a:avLst/>
          </a:prstGeom>
          <a:ln w="666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">
            <a:extLst>
              <a:ext uri="{FF2B5EF4-FFF2-40B4-BE49-F238E27FC236}">
                <a16:creationId xmlns:a16="http://schemas.microsoft.com/office/drawing/2014/main" id="{6DE4D094-8D42-CF32-2E7D-74595D676D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0" t="33250" r="35715" b="30261"/>
          <a:stretch/>
        </p:blipFill>
        <p:spPr bwMode="auto">
          <a:xfrm>
            <a:off x="10426094" y="143373"/>
            <a:ext cx="1369391" cy="1341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5">
            <a:extLst>
              <a:ext uri="{FF2B5EF4-FFF2-40B4-BE49-F238E27FC236}">
                <a16:creationId xmlns:a16="http://schemas.microsoft.com/office/drawing/2014/main" id="{8273CF34-5B51-4525-4AB1-B9DC719D65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6" t="32584" r="39525" b="31422"/>
          <a:stretch/>
        </p:blipFill>
        <p:spPr bwMode="auto">
          <a:xfrm>
            <a:off x="10544261" y="1469936"/>
            <a:ext cx="1220449" cy="1341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934638E-A393-C440-B746-153B2B07D2F0}"/>
              </a:ext>
            </a:extLst>
          </p:cNvPr>
          <p:cNvCxnSpPr/>
          <p:nvPr/>
        </p:nvCxnSpPr>
        <p:spPr>
          <a:xfrm flipV="1">
            <a:off x="9510639" y="800245"/>
            <a:ext cx="0" cy="5120640"/>
          </a:xfrm>
          <a:prstGeom prst="straightConnector1">
            <a:avLst/>
          </a:prstGeom>
          <a:ln w="508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8A4DC34-E930-8139-53A8-26DB5F532BCC}"/>
              </a:ext>
            </a:extLst>
          </p:cNvPr>
          <p:cNvCxnSpPr/>
          <p:nvPr/>
        </p:nvCxnSpPr>
        <p:spPr>
          <a:xfrm flipV="1">
            <a:off x="9725308" y="1263832"/>
            <a:ext cx="0" cy="4663440"/>
          </a:xfrm>
          <a:prstGeom prst="straightConnector1">
            <a:avLst/>
          </a:prstGeom>
          <a:ln w="508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41BF928-8FD0-9B14-22C2-6FA7EDA09753}"/>
              </a:ext>
            </a:extLst>
          </p:cNvPr>
          <p:cNvCxnSpPr/>
          <p:nvPr/>
        </p:nvCxnSpPr>
        <p:spPr>
          <a:xfrm flipV="1">
            <a:off x="6541518" y="2541128"/>
            <a:ext cx="0" cy="3383280"/>
          </a:xfrm>
          <a:prstGeom prst="straightConnector1">
            <a:avLst/>
          </a:prstGeom>
          <a:ln w="508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6E6326C-90B2-6D75-AC34-8DF93A586C99}"/>
              </a:ext>
            </a:extLst>
          </p:cNvPr>
          <p:cNvCxnSpPr/>
          <p:nvPr/>
        </p:nvCxnSpPr>
        <p:spPr>
          <a:xfrm flipV="1">
            <a:off x="9920672" y="1807535"/>
            <a:ext cx="0" cy="4114800"/>
          </a:xfrm>
          <a:prstGeom prst="straightConnector1">
            <a:avLst/>
          </a:prstGeom>
          <a:ln w="508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E98FA46-F10C-F2B5-9E4A-3452E410A7F2}"/>
              </a:ext>
            </a:extLst>
          </p:cNvPr>
          <p:cNvCxnSpPr/>
          <p:nvPr/>
        </p:nvCxnSpPr>
        <p:spPr>
          <a:xfrm flipV="1">
            <a:off x="9354666" y="1799444"/>
            <a:ext cx="0" cy="4114800"/>
          </a:xfrm>
          <a:prstGeom prst="straightConnector1">
            <a:avLst/>
          </a:prstGeom>
          <a:ln w="508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5">
            <a:extLst>
              <a:ext uri="{FF2B5EF4-FFF2-40B4-BE49-F238E27FC236}">
                <a16:creationId xmlns:a16="http://schemas.microsoft.com/office/drawing/2014/main" id="{629EDCCD-692D-509C-EB49-6DC0B9F23F7F}"/>
              </a:ext>
            </a:extLst>
          </p:cNvPr>
          <p:cNvSpPr/>
          <p:nvPr/>
        </p:nvSpPr>
        <p:spPr>
          <a:xfrm>
            <a:off x="9109219" y="2728905"/>
            <a:ext cx="1026706" cy="556859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C9EDCD5-CB2B-59D0-36BC-781FABADDCA6}"/>
              </a:ext>
            </a:extLst>
          </p:cNvPr>
          <p:cNvCxnSpPr/>
          <p:nvPr/>
        </p:nvCxnSpPr>
        <p:spPr>
          <a:xfrm flipV="1">
            <a:off x="6693918" y="2537069"/>
            <a:ext cx="0" cy="3383280"/>
          </a:xfrm>
          <a:prstGeom prst="straightConnector1">
            <a:avLst/>
          </a:prstGeom>
          <a:ln w="508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8084DE1-3874-39E5-078D-A64109E5FAA9}"/>
              </a:ext>
            </a:extLst>
          </p:cNvPr>
          <p:cNvCxnSpPr/>
          <p:nvPr/>
        </p:nvCxnSpPr>
        <p:spPr>
          <a:xfrm flipV="1">
            <a:off x="6846318" y="2543450"/>
            <a:ext cx="0" cy="3383280"/>
          </a:xfrm>
          <a:prstGeom prst="straightConnector1">
            <a:avLst/>
          </a:prstGeom>
          <a:ln w="508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39">
            <a:extLst>
              <a:ext uri="{FF2B5EF4-FFF2-40B4-BE49-F238E27FC236}">
                <a16:creationId xmlns:a16="http://schemas.microsoft.com/office/drawing/2014/main" id="{AE77A756-4222-E80D-164F-C84CA60AA5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9" t="38278" r="48658" b="43739"/>
          <a:stretch>
            <a:fillRect/>
          </a:stretch>
        </p:blipFill>
        <p:spPr bwMode="auto">
          <a:xfrm>
            <a:off x="6154661" y="2056828"/>
            <a:ext cx="917479" cy="1550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id="{3022C6CB-F8AF-1B13-CB58-273EDEEB0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29100" r="34763" b="26778"/>
          <a:stretch>
            <a:fillRect/>
          </a:stretch>
        </p:blipFill>
        <p:spPr bwMode="auto">
          <a:xfrm>
            <a:off x="10408858" y="3994705"/>
            <a:ext cx="1491253" cy="1661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07C89E71-E931-47AE-AC42-751CF4983FD7}"/>
              </a:ext>
            </a:extLst>
          </p:cNvPr>
          <p:cNvSpPr txBox="1"/>
          <p:nvPr/>
        </p:nvSpPr>
        <p:spPr>
          <a:xfrm>
            <a:off x="9997840" y="2804348"/>
            <a:ext cx="2200084" cy="400110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Sleeve bearing </a:t>
            </a:r>
          </a:p>
        </p:txBody>
      </p:sp>
    </p:spTree>
    <p:extLst>
      <p:ext uri="{BB962C8B-B14F-4D97-AF65-F5344CB8AC3E}">
        <p14:creationId xmlns:p14="http://schemas.microsoft.com/office/powerpoint/2010/main" val="573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B3C02-A689-B197-3AF3-08ACD216F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37FDB2-5367-8906-014A-DA13A616330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04" r="62085" b="-52"/>
          <a:stretch>
            <a:fillRect/>
          </a:stretch>
        </p:blipFill>
        <p:spPr>
          <a:xfrm>
            <a:off x="251083" y="346840"/>
            <a:ext cx="846045" cy="51935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F40617-DE94-BF73-B506-5E34FC296DE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707" t="-1" r="5382" b="501"/>
          <a:stretch>
            <a:fillRect/>
          </a:stretch>
        </p:blipFill>
        <p:spPr>
          <a:xfrm>
            <a:off x="1156132" y="921122"/>
            <a:ext cx="850723" cy="51935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5C8025-252F-8DBA-67B7-89182B5D8B88}"/>
              </a:ext>
            </a:extLst>
          </p:cNvPr>
          <p:cNvSpPr txBox="1"/>
          <p:nvPr/>
        </p:nvSpPr>
        <p:spPr>
          <a:xfrm>
            <a:off x="1081210" y="146497"/>
            <a:ext cx="7368992" cy="1323439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8000" b="1" i="1" dirty="0">
                <a:ln>
                  <a:solidFill>
                    <a:schemeClr val="bg1"/>
                  </a:solidFill>
                </a:ln>
                <a:latin typeface="Mangal Pro" panose="020B0502040204020203" pitchFamily="2" charset="0"/>
                <a:cs typeface="Mangal Pro" panose="020B0502040204020203" pitchFamily="2" charset="0"/>
              </a:rPr>
              <a:t>H</a:t>
            </a:r>
            <a:r>
              <a:rPr lang="en-US" sz="8000" b="1" i="1" dirty="0">
                <a:latin typeface="Mangal Pro" panose="020B0502040204020203" pitchFamily="2" charset="0"/>
                <a:cs typeface="Mangal Pro" panose="020B0502040204020203" pitchFamily="2" charset="0"/>
              </a:rPr>
              <a:t>i</a:t>
            </a:r>
            <a:r>
              <a:rPr lang="en-US" sz="8000" b="1" i="1" dirty="0">
                <a:ln>
                  <a:solidFill>
                    <a:schemeClr val="bg1"/>
                  </a:solidFill>
                </a:ln>
                <a:latin typeface="Mangal Pro" panose="020B0502040204020203" pitchFamily="2" charset="0"/>
                <a:cs typeface="Mangal Pro" panose="020B0502040204020203" pitchFamily="2" charset="0"/>
              </a:rPr>
              <a:t>gh</a:t>
            </a:r>
            <a:r>
              <a:rPr lang="en-US" sz="8000" b="1" i="1" dirty="0">
                <a:latin typeface="Mangal Pro" panose="020B0502040204020203" pitchFamily="2" charset="0"/>
                <a:cs typeface="Mangal Pro" panose="020B0502040204020203" pitchFamily="2" charset="0"/>
              </a:rPr>
              <a:t> </a:t>
            </a:r>
            <a:r>
              <a:rPr lang="en-US" sz="8000" b="1" i="1" dirty="0">
                <a:ln>
                  <a:solidFill>
                    <a:schemeClr val="bg1"/>
                  </a:solidFill>
                </a:ln>
                <a:latin typeface="Mangal Pro" panose="020B0502040204020203" pitchFamily="2" charset="0"/>
                <a:cs typeface="Mangal Pro" panose="020B0502040204020203" pitchFamily="2" charset="0"/>
              </a:rPr>
              <a:t>C</a:t>
            </a:r>
            <a:r>
              <a:rPr lang="en-US" sz="8000" b="1" i="1" dirty="0">
                <a:latin typeface="Mangal Pro" panose="020B0502040204020203" pitchFamily="2" charset="0"/>
                <a:cs typeface="Mangal Pro" panose="020B0502040204020203" pitchFamily="2" charset="0"/>
              </a:rPr>
              <a:t>apaci</a:t>
            </a:r>
            <a:r>
              <a:rPr lang="en-US" sz="8000" b="1" i="1" dirty="0">
                <a:ln>
                  <a:solidFill>
                    <a:schemeClr val="bg1"/>
                  </a:solidFill>
                </a:ln>
                <a:latin typeface="Mangal Pro" panose="020B0502040204020203" pitchFamily="2" charset="0"/>
                <a:cs typeface="Mangal Pro" panose="020B0502040204020203" pitchFamily="2" charset="0"/>
              </a:rPr>
              <a:t>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667720-E55F-CE43-735C-D865BBD4A0A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604" t="3846" r="18776" b="73288"/>
          <a:stretch>
            <a:fillRect/>
          </a:stretch>
        </p:blipFill>
        <p:spPr>
          <a:xfrm>
            <a:off x="2416421" y="1114291"/>
            <a:ext cx="3277658" cy="34701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45DFF1-6C7F-4967-6E45-DF57E61D1C2E}"/>
              </a:ext>
            </a:extLst>
          </p:cNvPr>
          <p:cNvSpPr txBox="1"/>
          <p:nvPr/>
        </p:nvSpPr>
        <p:spPr>
          <a:xfrm>
            <a:off x="5600813" y="1693505"/>
            <a:ext cx="2849389" cy="400110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DISCHARGE PIPING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7B01D1-AF6E-E495-F620-355F909E6A5D}"/>
              </a:ext>
            </a:extLst>
          </p:cNvPr>
          <p:cNvSpPr txBox="1"/>
          <p:nvPr/>
        </p:nvSpPr>
        <p:spPr>
          <a:xfrm>
            <a:off x="5600813" y="2093615"/>
            <a:ext cx="6504663" cy="400110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Install pump with same diameter pipe as the discharge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A7169F-336A-D1D5-212C-E1507AF69C51}"/>
              </a:ext>
            </a:extLst>
          </p:cNvPr>
          <p:cNvSpPr txBox="1"/>
          <p:nvPr/>
        </p:nvSpPr>
        <p:spPr>
          <a:xfrm>
            <a:off x="5675151" y="3568809"/>
            <a:ext cx="6355986" cy="1015663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NOTE:  Use of pipe smaller than the size of the 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discharge port will restrict the capacity of the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pump and lower its operating performance. </a:t>
            </a:r>
          </a:p>
        </p:txBody>
      </p:sp>
    </p:spTree>
    <p:extLst>
      <p:ext uri="{BB962C8B-B14F-4D97-AF65-F5344CB8AC3E}">
        <p14:creationId xmlns:p14="http://schemas.microsoft.com/office/powerpoint/2010/main" val="999033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BCDD4-07ED-B5B8-56B4-2BA56CD1C0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69B16B2-F94F-3979-40F2-804CBC994F9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>
            <a:off x="9458978" y="39552"/>
            <a:ext cx="1211567" cy="21494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F8F0EA-ED08-3E7A-F647-E0295662E995}"/>
              </a:ext>
            </a:extLst>
          </p:cNvPr>
          <p:cNvSpPr txBox="1"/>
          <p:nvPr/>
        </p:nvSpPr>
        <p:spPr>
          <a:xfrm>
            <a:off x="5600813" y="2093615"/>
            <a:ext cx="6504663" cy="3477875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Install a line check valve within 25 feet of the pump.</a:t>
            </a:r>
          </a:p>
          <a:p>
            <a:endParaRPr lang="en-US" sz="20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a. For well depths exceeding 200 feet an   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additional check valve should be installed 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every 100 feet.</a:t>
            </a:r>
          </a:p>
          <a:p>
            <a:endParaRPr lang="en-US" sz="20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b. An additional check valve should be installed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in the horizontal line between the well top 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and the pressure tank.</a:t>
            </a:r>
          </a:p>
          <a:p>
            <a:endParaRPr lang="en-US" sz="20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A2AE91B-A2BD-5A17-67AA-336A15A5F1B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 rot="5400000">
            <a:off x="10064762" y="4115517"/>
            <a:ext cx="1211567" cy="21494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1DAB63-D03F-43E3-8AA7-FA615ED4FEB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04" r="62085" b="-52"/>
          <a:stretch>
            <a:fillRect/>
          </a:stretch>
        </p:blipFill>
        <p:spPr>
          <a:xfrm>
            <a:off x="251083" y="346840"/>
            <a:ext cx="846045" cy="51935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4EE2D5-0081-9923-08F9-C8D68DEBC39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707" t="-1" r="5382" b="501"/>
          <a:stretch>
            <a:fillRect/>
          </a:stretch>
        </p:blipFill>
        <p:spPr>
          <a:xfrm>
            <a:off x="1156132" y="921122"/>
            <a:ext cx="850723" cy="51935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6186CEE-184D-1D6F-B0F5-240A324ADB77}"/>
              </a:ext>
            </a:extLst>
          </p:cNvPr>
          <p:cNvSpPr txBox="1"/>
          <p:nvPr/>
        </p:nvSpPr>
        <p:spPr>
          <a:xfrm>
            <a:off x="1081210" y="146497"/>
            <a:ext cx="7368992" cy="1323439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8000" b="1" i="1" dirty="0">
                <a:ln>
                  <a:solidFill>
                    <a:schemeClr val="bg1"/>
                  </a:solidFill>
                </a:ln>
                <a:latin typeface="Mangal Pro" panose="020B0502040204020203" pitchFamily="2" charset="0"/>
                <a:cs typeface="Mangal Pro" panose="020B0502040204020203" pitchFamily="2" charset="0"/>
              </a:rPr>
              <a:t>H</a:t>
            </a:r>
            <a:r>
              <a:rPr lang="en-US" sz="8000" b="1" i="1" dirty="0">
                <a:latin typeface="Mangal Pro" panose="020B0502040204020203" pitchFamily="2" charset="0"/>
                <a:cs typeface="Mangal Pro" panose="020B0502040204020203" pitchFamily="2" charset="0"/>
              </a:rPr>
              <a:t>i</a:t>
            </a:r>
            <a:r>
              <a:rPr lang="en-US" sz="8000" b="1" i="1" dirty="0">
                <a:ln>
                  <a:solidFill>
                    <a:schemeClr val="bg1"/>
                  </a:solidFill>
                </a:ln>
                <a:latin typeface="Mangal Pro" panose="020B0502040204020203" pitchFamily="2" charset="0"/>
                <a:cs typeface="Mangal Pro" panose="020B0502040204020203" pitchFamily="2" charset="0"/>
              </a:rPr>
              <a:t>gh</a:t>
            </a:r>
            <a:r>
              <a:rPr lang="en-US" sz="8000" b="1" i="1" dirty="0">
                <a:latin typeface="Mangal Pro" panose="020B0502040204020203" pitchFamily="2" charset="0"/>
                <a:cs typeface="Mangal Pro" panose="020B0502040204020203" pitchFamily="2" charset="0"/>
              </a:rPr>
              <a:t> </a:t>
            </a:r>
            <a:r>
              <a:rPr lang="en-US" sz="8000" b="1" i="1" dirty="0">
                <a:ln>
                  <a:solidFill>
                    <a:schemeClr val="bg1"/>
                  </a:solidFill>
                </a:ln>
                <a:latin typeface="Mangal Pro" panose="020B0502040204020203" pitchFamily="2" charset="0"/>
                <a:cs typeface="Mangal Pro" panose="020B0502040204020203" pitchFamily="2" charset="0"/>
              </a:rPr>
              <a:t>C</a:t>
            </a:r>
            <a:r>
              <a:rPr lang="en-US" sz="8000" b="1" i="1" dirty="0">
                <a:latin typeface="Mangal Pro" panose="020B0502040204020203" pitchFamily="2" charset="0"/>
                <a:cs typeface="Mangal Pro" panose="020B0502040204020203" pitchFamily="2" charset="0"/>
              </a:rPr>
              <a:t>apaci</a:t>
            </a:r>
            <a:r>
              <a:rPr lang="en-US" sz="8000" b="1" i="1" dirty="0">
                <a:ln>
                  <a:solidFill>
                    <a:schemeClr val="bg1"/>
                  </a:solidFill>
                </a:ln>
                <a:latin typeface="Mangal Pro" panose="020B0502040204020203" pitchFamily="2" charset="0"/>
                <a:cs typeface="Mangal Pro" panose="020B0502040204020203" pitchFamily="2" charset="0"/>
              </a:rPr>
              <a:t>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03D52C-D935-DFCC-D81A-5262A58AB14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604" t="3846" r="18776" b="73288"/>
          <a:stretch>
            <a:fillRect/>
          </a:stretch>
        </p:blipFill>
        <p:spPr>
          <a:xfrm>
            <a:off x="2416421" y="1114291"/>
            <a:ext cx="3277658" cy="34701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1612E0-2D30-0D52-7B1C-3B7770F3FF89}"/>
              </a:ext>
            </a:extLst>
          </p:cNvPr>
          <p:cNvSpPr txBox="1"/>
          <p:nvPr/>
        </p:nvSpPr>
        <p:spPr>
          <a:xfrm>
            <a:off x="5600813" y="1693505"/>
            <a:ext cx="2849389" cy="400110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CHECK VALVE </a:t>
            </a:r>
          </a:p>
        </p:txBody>
      </p:sp>
    </p:spTree>
    <p:extLst>
      <p:ext uri="{BB962C8B-B14F-4D97-AF65-F5344CB8AC3E}">
        <p14:creationId xmlns:p14="http://schemas.microsoft.com/office/powerpoint/2010/main" val="1105984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9DAA1-5A40-9222-CAEF-E2A30E3E10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34FCB4-0CE7-2FDF-FD98-28293B633F6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04" r="62085" b="-52"/>
          <a:stretch>
            <a:fillRect/>
          </a:stretch>
        </p:blipFill>
        <p:spPr>
          <a:xfrm>
            <a:off x="251083" y="346840"/>
            <a:ext cx="846045" cy="51935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1FC0EC-9AB5-81D4-6B5B-BDE18A3C9B6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707" t="-1" r="5382" b="501"/>
          <a:stretch>
            <a:fillRect/>
          </a:stretch>
        </p:blipFill>
        <p:spPr>
          <a:xfrm>
            <a:off x="1156132" y="921122"/>
            <a:ext cx="850723" cy="51935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B67D788-5853-6A4A-66A6-BA2228918F96}"/>
              </a:ext>
            </a:extLst>
          </p:cNvPr>
          <p:cNvSpPr txBox="1"/>
          <p:nvPr/>
        </p:nvSpPr>
        <p:spPr>
          <a:xfrm>
            <a:off x="1081210" y="146497"/>
            <a:ext cx="7368992" cy="1323439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8000" b="1" i="1" dirty="0">
                <a:ln>
                  <a:solidFill>
                    <a:schemeClr val="bg1"/>
                  </a:solidFill>
                </a:ln>
                <a:latin typeface="Mangal Pro" panose="020B0502040204020203" pitchFamily="2" charset="0"/>
                <a:cs typeface="Mangal Pro" panose="020B0502040204020203" pitchFamily="2" charset="0"/>
              </a:rPr>
              <a:t>H</a:t>
            </a:r>
            <a:r>
              <a:rPr lang="en-US" sz="8000" b="1" i="1" dirty="0">
                <a:latin typeface="Mangal Pro" panose="020B0502040204020203" pitchFamily="2" charset="0"/>
                <a:cs typeface="Mangal Pro" panose="020B0502040204020203" pitchFamily="2" charset="0"/>
              </a:rPr>
              <a:t>i</a:t>
            </a:r>
            <a:r>
              <a:rPr lang="en-US" sz="8000" b="1" i="1" dirty="0">
                <a:ln>
                  <a:solidFill>
                    <a:schemeClr val="bg1"/>
                  </a:solidFill>
                </a:ln>
                <a:latin typeface="Mangal Pro" panose="020B0502040204020203" pitchFamily="2" charset="0"/>
                <a:cs typeface="Mangal Pro" panose="020B0502040204020203" pitchFamily="2" charset="0"/>
              </a:rPr>
              <a:t>gh</a:t>
            </a:r>
            <a:r>
              <a:rPr lang="en-US" sz="8000" b="1" i="1" dirty="0">
                <a:latin typeface="Mangal Pro" panose="020B0502040204020203" pitchFamily="2" charset="0"/>
                <a:cs typeface="Mangal Pro" panose="020B0502040204020203" pitchFamily="2" charset="0"/>
              </a:rPr>
              <a:t> </a:t>
            </a:r>
            <a:r>
              <a:rPr lang="en-US" sz="8000" b="1" i="1" dirty="0">
                <a:ln>
                  <a:solidFill>
                    <a:schemeClr val="bg1"/>
                  </a:solidFill>
                </a:ln>
                <a:latin typeface="Mangal Pro" panose="020B0502040204020203" pitchFamily="2" charset="0"/>
                <a:cs typeface="Mangal Pro" panose="020B0502040204020203" pitchFamily="2" charset="0"/>
              </a:rPr>
              <a:t>C</a:t>
            </a:r>
            <a:r>
              <a:rPr lang="en-US" sz="8000" b="1" i="1" dirty="0">
                <a:latin typeface="Mangal Pro" panose="020B0502040204020203" pitchFamily="2" charset="0"/>
                <a:cs typeface="Mangal Pro" panose="020B0502040204020203" pitchFamily="2" charset="0"/>
              </a:rPr>
              <a:t>apaci</a:t>
            </a:r>
            <a:r>
              <a:rPr lang="en-US" sz="8000" b="1" i="1" dirty="0">
                <a:ln>
                  <a:solidFill>
                    <a:schemeClr val="bg1"/>
                  </a:solidFill>
                </a:ln>
                <a:latin typeface="Mangal Pro" panose="020B0502040204020203" pitchFamily="2" charset="0"/>
                <a:cs typeface="Mangal Pro" panose="020B0502040204020203" pitchFamily="2" charset="0"/>
              </a:rPr>
              <a:t>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FD3479-0C0F-D3DD-5E24-CB513872553D}"/>
              </a:ext>
            </a:extLst>
          </p:cNvPr>
          <p:cNvSpPr txBox="1"/>
          <p:nvPr/>
        </p:nvSpPr>
        <p:spPr>
          <a:xfrm>
            <a:off x="4582481" y="1674319"/>
            <a:ext cx="3625787" cy="584775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Impeller Design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B0AAF89-55A1-7154-904A-729C27DFC36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3F5F6"/>
              </a:clrFrom>
              <a:clrTo>
                <a:srgbClr val="F3F5F6">
                  <a:alpha val="0"/>
                </a:srgbClr>
              </a:clrTo>
            </a:clrChange>
          </a:blip>
          <a:srcRect l="12644" r="8689"/>
          <a:stretch>
            <a:fillRect/>
          </a:stretch>
        </p:blipFill>
        <p:spPr>
          <a:xfrm>
            <a:off x="3009706" y="774646"/>
            <a:ext cx="1536632" cy="51420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D3DFE9-B0F2-76AD-114F-B4C696EEA9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16897" t="36381" r="28909" b="31987"/>
          <a:stretch>
            <a:fillRect/>
          </a:stretch>
        </p:blipFill>
        <p:spPr>
          <a:xfrm>
            <a:off x="3103403" y="1841053"/>
            <a:ext cx="1415502" cy="28548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27060F-743F-D343-055B-F5FC3AE9BB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3933" r="8978"/>
          <a:stretch>
            <a:fillRect/>
          </a:stretch>
        </p:blipFill>
        <p:spPr>
          <a:xfrm>
            <a:off x="10321721" y="176554"/>
            <a:ext cx="1578137" cy="575502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1A43C8B-DAA6-D4C0-CD23-FF4C2B7B2F9D}"/>
              </a:ext>
            </a:extLst>
          </p:cNvPr>
          <p:cNvSpPr txBox="1"/>
          <p:nvPr/>
        </p:nvSpPr>
        <p:spPr>
          <a:xfrm>
            <a:off x="4917440" y="2376852"/>
            <a:ext cx="4569267" cy="400110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Loose Tolerances – avoid sand locking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89A6EC-6768-AB06-6316-865DFE40BEBF}"/>
              </a:ext>
            </a:extLst>
          </p:cNvPr>
          <p:cNvSpPr txBox="1"/>
          <p:nvPr/>
        </p:nvSpPr>
        <p:spPr>
          <a:xfrm>
            <a:off x="4917440" y="2825219"/>
            <a:ext cx="4569267" cy="400110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Impellers are balanced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969546-7676-154C-D153-415599D46F39}"/>
              </a:ext>
            </a:extLst>
          </p:cNvPr>
          <p:cNvSpPr txBox="1"/>
          <p:nvPr/>
        </p:nvSpPr>
        <p:spPr>
          <a:xfrm>
            <a:off x="4917439" y="3273586"/>
            <a:ext cx="5369561" cy="400110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Impellers &amp; Diffusers are dis-similar materials 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3ABA45-55EF-E7FF-7F33-D0FA4256B214}"/>
              </a:ext>
            </a:extLst>
          </p:cNvPr>
          <p:cNvSpPr txBox="1"/>
          <p:nvPr/>
        </p:nvSpPr>
        <p:spPr>
          <a:xfrm>
            <a:off x="4924727" y="3721953"/>
            <a:ext cx="5369561" cy="400110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F&amp;W “Floats” the stack 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023359D-8DEB-65B7-0827-F0EECD9A1542}"/>
              </a:ext>
            </a:extLst>
          </p:cNvPr>
          <p:cNvSpPr/>
          <p:nvPr/>
        </p:nvSpPr>
        <p:spPr>
          <a:xfrm>
            <a:off x="10607039" y="2954798"/>
            <a:ext cx="951915" cy="27580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CFB8EC-302B-C911-2E71-FEE159A5800A}"/>
              </a:ext>
            </a:extLst>
          </p:cNvPr>
          <p:cNvSpPr/>
          <p:nvPr/>
        </p:nvSpPr>
        <p:spPr>
          <a:xfrm>
            <a:off x="10607039" y="2501159"/>
            <a:ext cx="951915" cy="45363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" descr="Louisiana Man Dies in Underwater Proposal Gone Wrong: Report | Inside  Edition">
            <a:extLst>
              <a:ext uri="{FF2B5EF4-FFF2-40B4-BE49-F238E27FC236}">
                <a16:creationId xmlns:a16="http://schemas.microsoft.com/office/drawing/2014/main" id="{3C5F04CF-F6AC-C780-15D7-BADA3D2BBB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394" r="38594" b="20683"/>
          <a:stretch/>
        </p:blipFill>
        <p:spPr bwMode="auto">
          <a:xfrm>
            <a:off x="4751594" y="4792054"/>
            <a:ext cx="5065567" cy="92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E162494-0294-69E0-59A9-F1AFC4B25B1D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13793" y="5641830"/>
            <a:ext cx="5152334" cy="24509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84A9AAA-5FBD-EBD8-93DB-6FCBB8078861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15433" y="4180819"/>
            <a:ext cx="4549053" cy="157623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0474765-E57B-5CDA-012F-B3397CDCFF49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47615" y="4716047"/>
            <a:ext cx="1514161" cy="22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92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Flint &amp; Walling">
      <a:dk1>
        <a:srgbClr val="00205B"/>
      </a:dk1>
      <a:lt1>
        <a:sysClr val="window" lastClr="FFFFFF"/>
      </a:lt1>
      <a:dk2>
        <a:srgbClr val="00205B"/>
      </a:dk2>
      <a:lt2>
        <a:srgbClr val="E7E6E6"/>
      </a:lt2>
      <a:accent1>
        <a:srgbClr val="BF0D3E"/>
      </a:accent1>
      <a:accent2>
        <a:srgbClr val="002060"/>
      </a:accent2>
      <a:accent3>
        <a:srgbClr val="A5A5A5"/>
      </a:accent3>
      <a:accent4>
        <a:srgbClr val="BD162C"/>
      </a:accent4>
      <a:accent5>
        <a:srgbClr val="5B9BD5"/>
      </a:accent5>
      <a:accent6>
        <a:srgbClr val="034A90"/>
      </a:accent6>
      <a:hlink>
        <a:srgbClr val="0563C1"/>
      </a:hlink>
      <a:folHlink>
        <a:srgbClr val="C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38100"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17605</TotalTime>
  <Words>373</Words>
  <Application>Microsoft Office PowerPoint</Application>
  <PresentationFormat>Widescreen</PresentationFormat>
  <Paragraphs>117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Arial Narrow</vt:lpstr>
      <vt:lpstr>Calibri</vt:lpstr>
      <vt:lpstr>Mangal Pro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Rules &amp; Expectations</dc:title>
  <dc:creator>Kathryn Doehrmann</dc:creator>
  <cp:lastModifiedBy>Dan Painter</cp:lastModifiedBy>
  <cp:revision>439</cp:revision>
  <dcterms:created xsi:type="dcterms:W3CDTF">2019-09-13T13:28:12Z</dcterms:created>
  <dcterms:modified xsi:type="dcterms:W3CDTF">2025-11-05T12:42:01Z</dcterms:modified>
</cp:coreProperties>
</file>