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702" r:id="rId2"/>
    <p:sldId id="386" r:id="rId3"/>
    <p:sldId id="387" r:id="rId4"/>
    <p:sldId id="399" r:id="rId5"/>
    <p:sldId id="388" r:id="rId6"/>
    <p:sldId id="397" r:id="rId7"/>
    <p:sldId id="389" r:id="rId8"/>
    <p:sldId id="398" r:id="rId9"/>
    <p:sldId id="393" r:id="rId10"/>
    <p:sldId id="390" r:id="rId11"/>
    <p:sldId id="262" r:id="rId12"/>
    <p:sldId id="268" r:id="rId13"/>
    <p:sldId id="403" r:id="rId14"/>
    <p:sldId id="405" r:id="rId15"/>
    <p:sldId id="406" r:id="rId16"/>
    <p:sldId id="407" r:id="rId17"/>
    <p:sldId id="274" r:id="rId18"/>
    <p:sldId id="392" r:id="rId19"/>
    <p:sldId id="395" r:id="rId20"/>
    <p:sldId id="279" r:id="rId21"/>
    <p:sldId id="373" r:id="rId22"/>
    <p:sldId id="420" r:id="rId23"/>
    <p:sldId id="421" r:id="rId24"/>
    <p:sldId id="261" r:id="rId25"/>
    <p:sldId id="7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0000"/>
    <a:srgbClr val="FFE593"/>
    <a:srgbClr val="00194C"/>
    <a:srgbClr val="FF33CC"/>
    <a:srgbClr val="00FFFF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5" autoAdjust="0"/>
    <p:restoredTop sz="94638" autoAdjust="0"/>
  </p:normalViewPr>
  <p:slideViewPr>
    <p:cSldViewPr snapToGrid="0">
      <p:cViewPr>
        <p:scale>
          <a:sx n="92" d="100"/>
          <a:sy n="92" d="100"/>
        </p:scale>
        <p:origin x="138" y="105"/>
      </p:cViewPr>
      <p:guideLst/>
    </p:cSldViewPr>
  </p:slideViewPr>
  <p:outlineViewPr>
    <p:cViewPr>
      <p:scale>
        <a:sx n="33" d="100"/>
        <a:sy n="33" d="100"/>
      </p:scale>
      <p:origin x="0" y="-23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FCC70-DBBA-4C1B-B96F-B5F2812A715A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9A56D-7B0D-4A6F-8F66-6CE02490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4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4EFB4-6C4D-67DD-9315-D53C28FC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610CF-BA13-0124-A28C-805F7D6AB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4D48D-03C9-B717-9C8D-3A97461A1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4E788-6DD2-F366-7F92-74675664C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75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45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99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06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29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46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52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64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24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30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9B82-E63A-351E-0F07-3C172F11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EA286-E8E4-061D-2B4C-0E406F240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939E3-F751-21CF-D1D2-056393DE0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76F3-51C3-2F6C-02C6-0AA8B869C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4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59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54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2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62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1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85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64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A56D-7B0D-4A6F-8F66-6CE0249066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86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5A686-54DF-43B6-B4FE-8DE86073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0" y="2692512"/>
            <a:ext cx="10394280" cy="897392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514351"/>
            <a:ext cx="2114551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770C4-117C-4073-AA84-4BDF4FDB6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7702"/>
          <a:stretch/>
        </p:blipFill>
        <p:spPr>
          <a:xfrm>
            <a:off x="0" y="-1"/>
            <a:ext cx="1225867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A5765-84C8-4714-BDD8-99927BDD6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2" y="5920085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BABC-3CDD-4EB4-A3D3-D5B67D11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7723" r="-1" b="785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2CE97-A716-40F4-885A-EB2A91994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" y="5940729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6575195"/>
            <a:ext cx="12192000" cy="282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71E08-195F-44A2-92C4-59152FA5E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2417" y="1344244"/>
            <a:ext cx="6547166" cy="4169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FB20A4-1732-4B48-86EE-CE9EFCB763A7}"/>
              </a:ext>
            </a:extLst>
          </p:cNvPr>
          <p:cNvSpPr/>
          <p:nvPr userDrawn="1"/>
        </p:nvSpPr>
        <p:spPr>
          <a:xfrm>
            <a:off x="0" y="1"/>
            <a:ext cx="12192000" cy="282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CC9F-8A4B-46B2-8EF9-C38AD277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2234A-3270-48F9-A378-9214F3A0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0A233-2B9C-42A2-9DA8-EAB5497CC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754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44" l="7852" r="93037">
                        <a14:foregroundMark x1="38593" y1="54222" x2="38593" y2="54222"/>
                        <a14:foregroundMark x1="37481" y1="58444" x2="37481" y2="58444"/>
                        <a14:foregroundMark x1="37481" y1="55333" x2="37481" y2="55333"/>
                        <a14:foregroundMark x1="30148" y1="62667" x2="30148" y2="62667"/>
                        <a14:foregroundMark x1="31926" y1="64667" x2="31926" y2="64667"/>
                        <a14:foregroundMark x1="31185" y1="68889" x2="31185" y2="68889"/>
                        <a14:foregroundMark x1="30148" y1="60444" x2="30148" y2="60444"/>
                        <a14:foregroundMark x1="30148" y1="58444" x2="30148" y2="58444"/>
                        <a14:foregroundMark x1="32963" y1="48000" x2="32963" y2="48000"/>
                        <a14:foregroundMark x1="38148" y1="44667" x2="38148" y2="44667"/>
                        <a14:foregroundMark x1="36667" y1="66889" x2="36667" y2="66889"/>
                        <a14:foregroundMark x1="22000" y1="84000" x2="22000" y2="84000"/>
                        <a14:foregroundMark x1="19259" y1="85778" x2="19259" y2="85778"/>
                        <a14:foregroundMark x1="22148" y1="89111" x2="22148" y2="89111"/>
                        <a14:foregroundMark x1="20444" y1="85333" x2="20444" y2="85333"/>
                        <a14:foregroundMark x1="25185" y1="86667" x2="25185" y2="86667"/>
                        <a14:foregroundMark x1="26519" y1="83111" x2="26519" y2="83111"/>
                        <a14:foregroundMark x1="31333" y1="83556" x2="31333" y2="83556"/>
                        <a14:foregroundMark x1="40296" y1="55111" x2="40296" y2="55111"/>
                        <a14:foregroundMark x1="36667" y1="84444" x2="36667" y2="84444"/>
                        <a14:foregroundMark x1="41481" y1="85333" x2="41481" y2="85333"/>
                        <a14:foregroundMark x1="46741" y1="88667" x2="46741" y2="88667"/>
                        <a14:foregroundMark x1="50963" y1="89111" x2="50963" y2="89111"/>
                        <a14:foregroundMark x1="53852" y1="83556" x2="53852" y2="83556"/>
                        <a14:foregroundMark x1="56741" y1="83556" x2="56741" y2="83556"/>
                        <a14:foregroundMark x1="59333" y1="83111" x2="59333" y2="83111"/>
                        <a14:foregroundMark x1="63259" y1="80444" x2="63259" y2="80444"/>
                        <a14:foregroundMark x1="67926" y1="67333" x2="67926" y2="67333"/>
                        <a14:foregroundMark x1="93185" y1="41333" x2="93185" y2="41333"/>
                        <a14:foregroundMark x1="87407" y1="30444" x2="87407" y2="30444"/>
                        <a14:foregroundMark x1="92074" y1="21556" x2="92074" y2="21556"/>
                        <a14:foregroundMark x1="36815" y1="79556" x2="36815" y2="79556"/>
                        <a14:foregroundMark x1="7852" y1="68889" x2="7852" y2="68889"/>
                        <a14:foregroundMark x1="62963" y1="41111" x2="62963" y2="41111"/>
                        <a14:foregroundMark x1="43852" y1="85333" x2="43852" y2="85333"/>
                        <a14:foregroundMark x1="44667" y1="92444" x2="44667" y2="92444"/>
                        <a14:foregroundMark x1="30222" y1="62000" x2="30222" y2="62000"/>
                        <a14:foregroundMark x1="40370" y1="56667" x2="40370" y2="56667"/>
                        <a14:foregroundMark x1="80593" y1="31556" x2="80593" y2="31556"/>
                        <a14:foregroundMark x1="67556" y1="67111" x2="67556" y2="67111"/>
                        <a14:backgroundMark x1="36667" y1="87556" x2="36667" y2="87556"/>
                        <a14:backgroundMark x1="36815" y1="81333" x2="36815" y2="81333"/>
                        <a14:backgroundMark x1="48148" y1="85333" x2="48148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4" y="4161657"/>
            <a:ext cx="2867892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5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527"/>
            <a:ext cx="10515600" cy="4128878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8001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573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1145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971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106"/>
            <a:ext cx="10515600" cy="12239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177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1C0E5F-D115-42EE-98FC-F4C7F38B389B}"/>
              </a:ext>
            </a:extLst>
          </p:cNvPr>
          <p:cNvGrpSpPr/>
          <p:nvPr userDrawn="1"/>
        </p:nvGrpSpPr>
        <p:grpSpPr>
          <a:xfrm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645CA4-C89A-44AA-98A6-85ECC9532FF9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C2BAD5-C3AD-4E6B-81BC-5B5E1D6E044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77A76C-F5DA-463A-8CDE-5F635BF4A57A}"/>
              </a:ext>
            </a:extLst>
          </p:cNvPr>
          <p:cNvGrpSpPr/>
          <p:nvPr userDrawn="1"/>
        </p:nvGrpSpPr>
        <p:grpSpPr>
          <a:xfrm flipV="1">
            <a:off x="0" y="0"/>
            <a:ext cx="12192000" cy="371874"/>
            <a:chOff x="0" y="6486126"/>
            <a:chExt cx="12192000" cy="3718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68E645-4B49-45BC-AA6B-FD918038B2A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E7E1B-144F-439C-B763-DE5E7802165F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4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18EE-F92D-4EEC-BC7B-564BB349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464"/>
            <a:ext cx="10515600" cy="10382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C490CF-23CF-42D7-A78E-DAAA15BE9046}"/>
              </a:ext>
            </a:extLst>
          </p:cNvPr>
          <p:cNvCxnSpPr>
            <a:cxnSpLocks/>
          </p:cNvCxnSpPr>
          <p:nvPr userDrawn="1"/>
        </p:nvCxnSpPr>
        <p:spPr>
          <a:xfrm>
            <a:off x="5953125" y="1838324"/>
            <a:ext cx="0" cy="440055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6426904-15FA-4799-81BE-D9BB0EC20B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9351" y="1804985"/>
            <a:ext cx="5124449" cy="440055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DD53A0-FE16-4260-B816-81449D767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975" y="1804986"/>
            <a:ext cx="4800600" cy="443389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B20CF-42F3-4828-ACD5-B5A937A47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5614788"/>
            <a:ext cx="2114551" cy="7048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9C3929-D700-42FB-A7E7-6A257F9889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0607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2BC1CE-A8B0-488A-AFFF-21571EEAC57F}"/>
              </a:ext>
            </a:extLst>
          </p:cNvPr>
          <p:cNvGrpSpPr/>
          <p:nvPr userDrawn="1"/>
        </p:nvGrpSpPr>
        <p:grpSpPr>
          <a:xfrm>
            <a:off x="0" y="-38495"/>
            <a:ext cx="12192000" cy="371874"/>
            <a:chOff x="0" y="6486126"/>
            <a:chExt cx="12192000" cy="3718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4BB42-E14A-429C-A598-8C2CC8E5EF25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747A85-01EF-47F0-943C-BB09D85E1C2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8BF90-3D1A-4FD8-8788-E15D3732595E}"/>
              </a:ext>
            </a:extLst>
          </p:cNvPr>
          <p:cNvGrpSpPr/>
          <p:nvPr userDrawn="1"/>
        </p:nvGrpSpPr>
        <p:grpSpPr>
          <a:xfrm flipV="1"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60A672-095F-4B36-A67A-AFDD5C449643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EAEC98-8A43-480E-9A2F-F1014983C1D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242CC-24B6-463A-95BF-4594167B784D}"/>
              </a:ext>
            </a:extLst>
          </p:cNvPr>
          <p:cNvGrpSpPr/>
          <p:nvPr userDrawn="1"/>
        </p:nvGrpSpPr>
        <p:grpSpPr>
          <a:xfrm rot="5400000" flipV="1">
            <a:off x="-2890838" y="3223817"/>
            <a:ext cx="6152749" cy="371874"/>
            <a:chOff x="0" y="6486126"/>
            <a:chExt cx="12192000" cy="3718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6AE894-E862-4363-AB93-38E1A2094797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4A5603-8579-4C37-97CD-C1FC1BEE9170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941EA5-3AD7-4653-87D7-0FD5650F82BA}"/>
              </a:ext>
            </a:extLst>
          </p:cNvPr>
          <p:cNvGrpSpPr/>
          <p:nvPr userDrawn="1"/>
        </p:nvGrpSpPr>
        <p:grpSpPr>
          <a:xfrm rot="16200000" flipH="1" flipV="1">
            <a:off x="8930089" y="3213747"/>
            <a:ext cx="6152749" cy="371874"/>
            <a:chOff x="0" y="6486126"/>
            <a:chExt cx="12192000" cy="3718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647089-EFEB-4E60-951B-8B45C6AD801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97CA71-B30B-410F-A208-70CF4CB6F00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E70E0D-D428-4DB6-B89A-99C0BFFFEB3D}"/>
              </a:ext>
            </a:extLst>
          </p:cNvPr>
          <p:cNvSpPr/>
          <p:nvPr userDrawn="1"/>
        </p:nvSpPr>
        <p:spPr>
          <a:xfrm>
            <a:off x="-83976" y="0"/>
            <a:ext cx="1227597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F7D7C9-8E5E-454C-8EBC-0BA6A439D9FE}"/>
              </a:ext>
            </a:extLst>
          </p:cNvPr>
          <p:cNvSpPr/>
          <p:nvPr userDrawn="1"/>
        </p:nvSpPr>
        <p:spPr>
          <a:xfrm>
            <a:off x="-2881602" y="-373224"/>
            <a:ext cx="7501812" cy="7231224"/>
          </a:xfrm>
          <a:prstGeom prst="ellipse">
            <a:avLst/>
          </a:prstGeom>
          <a:solidFill>
            <a:schemeClr val="accent6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BDEE-AE31-40F3-924A-46BB9BD6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421108"/>
            <a:ext cx="3192624" cy="52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C9B62-9098-444A-8946-3B86531EA342}"/>
              </a:ext>
            </a:extLst>
          </p:cNvPr>
          <p:cNvSpPr/>
          <p:nvPr userDrawn="1"/>
        </p:nvSpPr>
        <p:spPr>
          <a:xfrm>
            <a:off x="3916544" y="1142934"/>
            <a:ext cx="2198118" cy="39702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3A23F2-6972-4218-91A6-4C88637728D8}"/>
              </a:ext>
            </a:extLst>
          </p:cNvPr>
          <p:cNvSpPr/>
          <p:nvPr userDrawn="1"/>
        </p:nvSpPr>
        <p:spPr>
          <a:xfrm>
            <a:off x="6760849" y="1142934"/>
            <a:ext cx="2198118" cy="397024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A257F-87D6-44C9-A57C-BC66C724997F}"/>
              </a:ext>
            </a:extLst>
          </p:cNvPr>
          <p:cNvSpPr/>
          <p:nvPr userDrawn="1"/>
        </p:nvSpPr>
        <p:spPr>
          <a:xfrm>
            <a:off x="9509450" y="1142934"/>
            <a:ext cx="2189582" cy="3970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7788D24-7C17-4529-AB76-C95C14A8C0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9597" y="1194319"/>
            <a:ext cx="2132012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B4A7B19-6981-4805-89AF-355D5B5115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67107" y="1194318"/>
            <a:ext cx="2191859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E7C55ECB-0F45-493E-873A-19776981C0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38235" y="1194319"/>
            <a:ext cx="2132012" cy="391885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B28161-D15F-4037-BF03-5EAF9E7C1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55" y="5762968"/>
            <a:ext cx="1969477" cy="65649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6FA0AA8-3948-4CF0-A458-7F138942C7EF}"/>
              </a:ext>
            </a:extLst>
          </p:cNvPr>
          <p:cNvSpPr/>
          <p:nvPr userDrawn="1"/>
        </p:nvSpPr>
        <p:spPr>
          <a:xfrm>
            <a:off x="6196304" y="2979754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4B18CF5-2C7D-43D6-AA58-6B3BDD8F0B36}"/>
              </a:ext>
            </a:extLst>
          </p:cNvPr>
          <p:cNvSpPr/>
          <p:nvPr userDrawn="1"/>
        </p:nvSpPr>
        <p:spPr>
          <a:xfrm>
            <a:off x="9028942" y="2986282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2FB9A-5B2B-4504-B8C3-C724359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3F90-5832-4AD4-9F8E-C87EEF38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7C6BE-840C-4F57-81B9-40A77D0B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952D-B046-407F-8784-415CFF0A7002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BEDB-A147-424E-8729-F3CB0914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3A42-C9D7-49EB-B9D5-9E5C2236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6A0F-D856-4859-A8F4-5B7202E89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68" r:id="rId3"/>
    <p:sldLayoutId id="2147483649" r:id="rId4"/>
    <p:sldLayoutId id="2147483650" r:id="rId5"/>
    <p:sldLayoutId id="2147483662" r:id="rId6"/>
    <p:sldLayoutId id="2147483664" r:id="rId7"/>
    <p:sldLayoutId id="2147483663" r:id="rId8"/>
    <p:sldLayoutId id="2147483667" r:id="rId9"/>
    <p:sldLayoutId id="2147483665" r:id="rId10"/>
    <p:sldLayoutId id="214748366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5" Type="http://schemas.openxmlformats.org/officeDocument/2006/relationships/image" Target="../media/image41.png"/><Relationship Id="rId10" Type="http://schemas.microsoft.com/office/2007/relationships/hdphoto" Target="../media/hdphoto10.wdp"/><Relationship Id="rId4" Type="http://schemas.microsoft.com/office/2007/relationships/hdphoto" Target="../media/hdphoto6.wdp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11" Type="http://schemas.openxmlformats.org/officeDocument/2006/relationships/image" Target="../media/image11.emf"/><Relationship Id="rId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microsoft.com/office/2007/relationships/hdphoto" Target="../media/hdphoto6.wdp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microsoft.com/office/2007/relationships/hdphoto" Target="../media/hdphoto1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microsoft.com/office/2007/relationships/hdphoto" Target="../media/hdphoto9.wdp"/><Relationship Id="rId9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3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1.em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59A14-45D5-62C0-D0C6-A40895EE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281BA-A041-6952-7855-1026FA83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0A88A-EA81-88E1-C992-24DC72BFAC1D}"/>
              </a:ext>
            </a:extLst>
          </p:cNvPr>
          <p:cNvSpPr txBox="1"/>
          <p:nvPr/>
        </p:nvSpPr>
        <p:spPr>
          <a:xfrm>
            <a:off x="11843" y="2955544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F&amp;W Submersible Pump Ends</a:t>
            </a:r>
          </a:p>
        </p:txBody>
      </p:sp>
    </p:spTree>
    <p:extLst>
      <p:ext uri="{BB962C8B-B14F-4D97-AF65-F5344CB8AC3E}">
        <p14:creationId xmlns:p14="http://schemas.microsoft.com/office/powerpoint/2010/main" val="284748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44BCB8-BEB7-A298-C21E-6E710A4FEB72}"/>
              </a:ext>
            </a:extLst>
          </p:cNvPr>
          <p:cNvSpPr txBox="1"/>
          <p:nvPr/>
        </p:nvSpPr>
        <p:spPr>
          <a:xfrm>
            <a:off x="117440" y="41219"/>
            <a:ext cx="553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look at the components…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B4233-5FB6-4E02-68BA-3D94826D1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8" b="7302"/>
          <a:stretch/>
        </p:blipFill>
        <p:spPr>
          <a:xfrm>
            <a:off x="7341781" y="0"/>
            <a:ext cx="3515244" cy="5917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E08B27-1676-9034-59CA-374A0B7C10C1}"/>
              </a:ext>
            </a:extLst>
          </p:cNvPr>
          <p:cNvSpPr txBox="1"/>
          <p:nvPr/>
        </p:nvSpPr>
        <p:spPr>
          <a:xfrm>
            <a:off x="-64381" y="615181"/>
            <a:ext cx="393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Interchangeable Nozzle (1 of 3)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CE3EA3-BDB8-621A-D9F4-6AEC14888B83}"/>
              </a:ext>
            </a:extLst>
          </p:cNvPr>
          <p:cNvCxnSpPr>
            <a:cxnSpLocks/>
          </p:cNvCxnSpPr>
          <p:nvPr/>
        </p:nvCxnSpPr>
        <p:spPr>
          <a:xfrm>
            <a:off x="7139157" y="186301"/>
            <a:ext cx="2011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0E5250-BADE-5890-6EDE-18186799C0AA}"/>
              </a:ext>
            </a:extLst>
          </p:cNvPr>
          <p:cNvCxnSpPr>
            <a:cxnSpLocks/>
          </p:cNvCxnSpPr>
          <p:nvPr/>
        </p:nvCxnSpPr>
        <p:spPr>
          <a:xfrm rot="5400000">
            <a:off x="8951721" y="353590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7D9907-1250-021C-37C1-712130C1E5D3}"/>
              </a:ext>
            </a:extLst>
          </p:cNvPr>
          <p:cNvCxnSpPr>
            <a:cxnSpLocks/>
          </p:cNvCxnSpPr>
          <p:nvPr/>
        </p:nvCxnSpPr>
        <p:spPr>
          <a:xfrm>
            <a:off x="7154959" y="178991"/>
            <a:ext cx="0" cy="656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7A2740-8647-1660-0A2B-60F6CAE5BB83}"/>
              </a:ext>
            </a:extLst>
          </p:cNvPr>
          <p:cNvCxnSpPr>
            <a:cxnSpLocks/>
          </p:cNvCxnSpPr>
          <p:nvPr/>
        </p:nvCxnSpPr>
        <p:spPr>
          <a:xfrm>
            <a:off x="3767605" y="818045"/>
            <a:ext cx="3383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0BFA32B-9DA6-4714-BFEE-12C1E6E60A6A}"/>
              </a:ext>
            </a:extLst>
          </p:cNvPr>
          <p:cNvSpPr>
            <a:spLocks noChangeAspect="1"/>
          </p:cNvSpPr>
          <p:nvPr/>
        </p:nvSpPr>
        <p:spPr>
          <a:xfrm>
            <a:off x="9043161" y="369181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30730-04B6-69A6-FCAE-9AAA1E12078F}"/>
              </a:ext>
            </a:extLst>
          </p:cNvPr>
          <p:cNvSpPr txBox="1"/>
          <p:nvPr/>
        </p:nvSpPr>
        <p:spPr>
          <a:xfrm>
            <a:off x="124688" y="1565451"/>
            <a:ext cx="3843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not waterlog and UV resistant.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DA20BF-2325-D1FB-46AF-0076D4B926DC}"/>
              </a:ext>
            </a:extLst>
          </p:cNvPr>
          <p:cNvSpPr txBox="1"/>
          <p:nvPr/>
        </p:nvSpPr>
        <p:spPr>
          <a:xfrm>
            <a:off x="117440" y="1273776"/>
            <a:ext cx="344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Polyethylene, foam filled float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4FF1A2-35E7-AE59-411D-E4AF722243F4}"/>
              </a:ext>
            </a:extLst>
          </p:cNvPr>
          <p:cNvCxnSpPr>
            <a:cxnSpLocks/>
          </p:cNvCxnSpPr>
          <p:nvPr/>
        </p:nvCxnSpPr>
        <p:spPr>
          <a:xfrm>
            <a:off x="3676884" y="1464884"/>
            <a:ext cx="4937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9006841-0CC2-F4E0-6266-9459AC832245}"/>
              </a:ext>
            </a:extLst>
          </p:cNvPr>
          <p:cNvSpPr>
            <a:spLocks noChangeAspect="1"/>
          </p:cNvSpPr>
          <p:nvPr/>
        </p:nvSpPr>
        <p:spPr>
          <a:xfrm>
            <a:off x="8545884" y="1367002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745888-8F45-62F2-604D-AE9A5AB7A628}"/>
              </a:ext>
            </a:extLst>
          </p:cNvPr>
          <p:cNvSpPr txBox="1"/>
          <p:nvPr/>
        </p:nvSpPr>
        <p:spPr>
          <a:xfrm>
            <a:off x="117440" y="2078513"/>
            <a:ext cx="21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Mounting Flange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F546B2-7261-0113-6D87-CE3B3E794A51}"/>
              </a:ext>
            </a:extLst>
          </p:cNvPr>
          <p:cNvCxnSpPr>
            <a:cxnSpLocks/>
          </p:cNvCxnSpPr>
          <p:nvPr/>
        </p:nvCxnSpPr>
        <p:spPr>
          <a:xfrm>
            <a:off x="2190911" y="2281108"/>
            <a:ext cx="1893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E60F157-BA09-0FBA-06B6-4CDA87FAB159}"/>
              </a:ext>
            </a:extLst>
          </p:cNvPr>
          <p:cNvSpPr txBox="1"/>
          <p:nvPr/>
        </p:nvSpPr>
        <p:spPr>
          <a:xfrm>
            <a:off x="117440" y="2352616"/>
            <a:ext cx="330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mounts pump to float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2376557-908A-2393-2FED-1BB7BAB59DA4}"/>
              </a:ext>
            </a:extLst>
          </p:cNvPr>
          <p:cNvCxnSpPr>
            <a:cxnSpLocks/>
          </p:cNvCxnSpPr>
          <p:nvPr/>
        </p:nvCxnSpPr>
        <p:spPr>
          <a:xfrm>
            <a:off x="4064535" y="1694219"/>
            <a:ext cx="502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8ABEA6E-52AF-1986-5D14-D2186B13DD6B}"/>
              </a:ext>
            </a:extLst>
          </p:cNvPr>
          <p:cNvSpPr>
            <a:spLocks noChangeAspect="1"/>
          </p:cNvSpPr>
          <p:nvPr/>
        </p:nvSpPr>
        <p:spPr>
          <a:xfrm>
            <a:off x="9035986" y="1612284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4C88E4-B27F-FE32-3D82-B67B2C2F5DEA}"/>
              </a:ext>
            </a:extLst>
          </p:cNvPr>
          <p:cNvCxnSpPr>
            <a:cxnSpLocks/>
          </p:cNvCxnSpPr>
          <p:nvPr/>
        </p:nvCxnSpPr>
        <p:spPr>
          <a:xfrm>
            <a:off x="4084611" y="1680957"/>
            <a:ext cx="0" cy="618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61C5FC5-C711-3A85-8702-E2BA5F6641F6}"/>
              </a:ext>
            </a:extLst>
          </p:cNvPr>
          <p:cNvSpPr txBox="1"/>
          <p:nvPr/>
        </p:nvSpPr>
        <p:spPr>
          <a:xfrm>
            <a:off x="115148" y="2859633"/>
            <a:ext cx="300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Stainless Steel eye bolts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05C173-88CE-D687-B1CC-E1885ADBDCC3}"/>
              </a:ext>
            </a:extLst>
          </p:cNvPr>
          <p:cNvSpPr txBox="1"/>
          <p:nvPr/>
        </p:nvSpPr>
        <p:spPr>
          <a:xfrm>
            <a:off x="117440" y="3385849"/>
            <a:ext cx="330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mounts intake screen to float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CD7F83-0877-6023-13C1-C0B845B3CD56}"/>
              </a:ext>
            </a:extLst>
          </p:cNvPr>
          <p:cNvSpPr txBox="1"/>
          <p:nvPr/>
        </p:nvSpPr>
        <p:spPr>
          <a:xfrm>
            <a:off x="124688" y="3131817"/>
            <a:ext cx="505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anchor system / pond bottom or shoreline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3EC743-C4AF-9277-167A-55235FF83178}"/>
              </a:ext>
            </a:extLst>
          </p:cNvPr>
          <p:cNvCxnSpPr>
            <a:cxnSpLocks/>
          </p:cNvCxnSpPr>
          <p:nvPr/>
        </p:nvCxnSpPr>
        <p:spPr>
          <a:xfrm>
            <a:off x="2946093" y="3062450"/>
            <a:ext cx="1463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544852-2383-8061-9F0E-D24F75E0D8F5}"/>
              </a:ext>
            </a:extLst>
          </p:cNvPr>
          <p:cNvCxnSpPr>
            <a:cxnSpLocks/>
          </p:cNvCxnSpPr>
          <p:nvPr/>
        </p:nvCxnSpPr>
        <p:spPr>
          <a:xfrm>
            <a:off x="4370858" y="2038169"/>
            <a:ext cx="3749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7351439-5937-8194-3A57-6545B26C2EDB}"/>
              </a:ext>
            </a:extLst>
          </p:cNvPr>
          <p:cNvCxnSpPr>
            <a:cxnSpLocks/>
          </p:cNvCxnSpPr>
          <p:nvPr/>
        </p:nvCxnSpPr>
        <p:spPr>
          <a:xfrm>
            <a:off x="4386574" y="2038168"/>
            <a:ext cx="0" cy="10058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EE02CBE-923C-2D52-7746-222393B2F3F8}"/>
              </a:ext>
            </a:extLst>
          </p:cNvPr>
          <p:cNvSpPr>
            <a:spLocks noChangeAspect="1"/>
          </p:cNvSpPr>
          <p:nvPr/>
        </p:nvSpPr>
        <p:spPr>
          <a:xfrm>
            <a:off x="8111448" y="1946729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BA479C-0B7C-B34F-9BAF-C7A9C7482273}"/>
              </a:ext>
            </a:extLst>
          </p:cNvPr>
          <p:cNvSpPr txBox="1"/>
          <p:nvPr/>
        </p:nvSpPr>
        <p:spPr>
          <a:xfrm>
            <a:off x="145231" y="3772049"/>
            <a:ext cx="300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Intake Screen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14E26F9-288C-8355-57AF-075D8445FF7A}"/>
              </a:ext>
            </a:extLst>
          </p:cNvPr>
          <p:cNvCxnSpPr>
            <a:cxnSpLocks/>
          </p:cNvCxnSpPr>
          <p:nvPr/>
        </p:nvCxnSpPr>
        <p:spPr>
          <a:xfrm>
            <a:off x="1797426" y="4010870"/>
            <a:ext cx="6766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1F40385-D9DA-A55C-D7DF-A0BA5FF32054}"/>
              </a:ext>
            </a:extLst>
          </p:cNvPr>
          <p:cNvSpPr txBox="1"/>
          <p:nvPr/>
        </p:nvSpPr>
        <p:spPr>
          <a:xfrm>
            <a:off x="136762" y="4037777"/>
            <a:ext cx="505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6” slotted PVC pipe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CDE2255-5C54-1CC3-2316-4B7926EA4EA6}"/>
              </a:ext>
            </a:extLst>
          </p:cNvPr>
          <p:cNvSpPr>
            <a:spLocks noChangeAspect="1"/>
          </p:cNvSpPr>
          <p:nvPr/>
        </p:nvSpPr>
        <p:spPr>
          <a:xfrm>
            <a:off x="8414526" y="3922740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8B21DE-B600-0BA6-9F83-6D0B3FE78F42}"/>
              </a:ext>
            </a:extLst>
          </p:cNvPr>
          <p:cNvSpPr txBox="1"/>
          <p:nvPr/>
        </p:nvSpPr>
        <p:spPr>
          <a:xfrm>
            <a:off x="145231" y="4502691"/>
            <a:ext cx="626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Hi- Cap, Single stage Pump &amp; Motor Assembly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82C2950-B9BC-08A7-F567-AA1F2E8808C8}"/>
              </a:ext>
            </a:extLst>
          </p:cNvPr>
          <p:cNvCxnSpPr>
            <a:cxnSpLocks/>
          </p:cNvCxnSpPr>
          <p:nvPr/>
        </p:nvCxnSpPr>
        <p:spPr>
          <a:xfrm>
            <a:off x="5346429" y="4734797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3D6146B0-D519-D0BA-8179-4C28A723BAC6}"/>
              </a:ext>
            </a:extLst>
          </p:cNvPr>
          <p:cNvSpPr>
            <a:spLocks noChangeAspect="1"/>
          </p:cNvSpPr>
          <p:nvPr/>
        </p:nvSpPr>
        <p:spPr>
          <a:xfrm>
            <a:off x="8967957" y="4643357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3" grpId="0"/>
      <p:bldP spid="15" grpId="0"/>
      <p:bldP spid="17" grpId="0" animBg="1"/>
      <p:bldP spid="18" grpId="0"/>
      <p:bldP spid="20" grpId="0"/>
      <p:bldP spid="21" grpId="0" animBg="1"/>
      <p:bldP spid="26" grpId="0"/>
      <p:bldP spid="27" grpId="0"/>
      <p:bldP spid="28" grpId="0"/>
      <p:bldP spid="33" grpId="0" animBg="1"/>
      <p:bldP spid="34" grpId="0"/>
      <p:bldP spid="36" grpId="0"/>
      <p:bldP spid="37" grpId="0" animBg="1"/>
      <p:bldP spid="38" grpId="0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2382BE3-B04F-5F9E-8A88-956E2D9EDEFB}"/>
              </a:ext>
            </a:extLst>
          </p:cNvPr>
          <p:cNvSpPr txBox="1"/>
          <p:nvPr/>
        </p:nvSpPr>
        <p:spPr>
          <a:xfrm>
            <a:off x="117440" y="41219"/>
            <a:ext cx="553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it all goes together…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7EA86D3-1D35-48D8-4293-6338B4AFB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308" y="666622"/>
            <a:ext cx="3402271" cy="196356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2D6295A-ECCA-6D80-9722-1E6E692608CF}"/>
              </a:ext>
            </a:extLst>
          </p:cNvPr>
          <p:cNvSpPr txBox="1"/>
          <p:nvPr/>
        </p:nvSpPr>
        <p:spPr>
          <a:xfrm>
            <a:off x="8108834" y="1230542"/>
            <a:ext cx="115026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9BB09D8-AE15-3DDC-F80C-A7D8D20F8F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75" t="9137" r="8881" b="10779"/>
          <a:stretch/>
        </p:blipFill>
        <p:spPr>
          <a:xfrm>
            <a:off x="4607419" y="666891"/>
            <a:ext cx="3463264" cy="19454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F2EC69F-9310-1214-F718-281B6B23C90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2939" y="814565"/>
            <a:ext cx="1648055" cy="271500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000D0C-F86C-103C-F9FA-A19FD22CCC9C}"/>
              </a:ext>
            </a:extLst>
          </p:cNvPr>
          <p:cNvSpPr txBox="1"/>
          <p:nvPr/>
        </p:nvSpPr>
        <p:spPr>
          <a:xfrm>
            <a:off x="8114069" y="1773523"/>
            <a:ext cx="2848193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Mounting Flange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3DE829-4953-18E9-9580-B3E80763F835}"/>
              </a:ext>
            </a:extLst>
          </p:cNvPr>
          <p:cNvCxnSpPr>
            <a:cxnSpLocks/>
          </p:cNvCxnSpPr>
          <p:nvPr/>
        </p:nvCxnSpPr>
        <p:spPr>
          <a:xfrm>
            <a:off x="6703157" y="819315"/>
            <a:ext cx="0" cy="18288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59FB139-19B9-8E54-C2CB-F31FF48EF657}"/>
              </a:ext>
            </a:extLst>
          </p:cNvPr>
          <p:cNvCxnSpPr>
            <a:cxnSpLocks/>
          </p:cNvCxnSpPr>
          <p:nvPr/>
        </p:nvCxnSpPr>
        <p:spPr>
          <a:xfrm>
            <a:off x="7040879" y="819315"/>
            <a:ext cx="0" cy="18288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E339A8B-C472-1D9E-305E-3CA9D0E3237B}"/>
              </a:ext>
            </a:extLst>
          </p:cNvPr>
          <p:cNvCxnSpPr>
            <a:cxnSpLocks/>
          </p:cNvCxnSpPr>
          <p:nvPr/>
        </p:nvCxnSpPr>
        <p:spPr>
          <a:xfrm>
            <a:off x="5944904" y="819315"/>
            <a:ext cx="0" cy="18288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89C2E72-7F7F-2D05-3D8E-F03AE624B9E0}"/>
              </a:ext>
            </a:extLst>
          </p:cNvPr>
          <p:cNvCxnSpPr>
            <a:cxnSpLocks/>
          </p:cNvCxnSpPr>
          <p:nvPr/>
        </p:nvCxnSpPr>
        <p:spPr>
          <a:xfrm>
            <a:off x="5677871" y="814565"/>
            <a:ext cx="0" cy="18288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1E7CF6E1-3923-BF18-E0C4-23E74E2584CD}"/>
              </a:ext>
            </a:extLst>
          </p:cNvPr>
          <p:cNvSpPr/>
          <p:nvPr/>
        </p:nvSpPr>
        <p:spPr>
          <a:xfrm>
            <a:off x="5561811" y="652922"/>
            <a:ext cx="1554480" cy="119270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933CAE-EB6F-8EEC-448E-03D33DE47894}"/>
              </a:ext>
            </a:extLst>
          </p:cNvPr>
          <p:cNvSpPr txBox="1"/>
          <p:nvPr/>
        </p:nvSpPr>
        <p:spPr>
          <a:xfrm>
            <a:off x="8041746" y="633537"/>
            <a:ext cx="3819769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Interchangeable Nozzle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AAB5106-060F-2170-2D64-DCA6DF85890D}"/>
              </a:ext>
            </a:extLst>
          </p:cNvPr>
          <p:cNvCxnSpPr>
            <a:cxnSpLocks/>
          </p:cNvCxnSpPr>
          <p:nvPr/>
        </p:nvCxnSpPr>
        <p:spPr>
          <a:xfrm>
            <a:off x="5677871" y="657411"/>
            <a:ext cx="0" cy="18288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63B3D18-9110-1C82-C11F-75E9A0E50A7F}"/>
              </a:ext>
            </a:extLst>
          </p:cNvPr>
          <p:cNvCxnSpPr>
            <a:cxnSpLocks/>
          </p:cNvCxnSpPr>
          <p:nvPr/>
        </p:nvCxnSpPr>
        <p:spPr>
          <a:xfrm>
            <a:off x="5944904" y="655205"/>
            <a:ext cx="0" cy="18288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70DDC21-A904-555C-EDC6-C2669832B7CE}"/>
              </a:ext>
            </a:extLst>
          </p:cNvPr>
          <p:cNvCxnSpPr>
            <a:cxnSpLocks/>
          </p:cNvCxnSpPr>
          <p:nvPr/>
        </p:nvCxnSpPr>
        <p:spPr>
          <a:xfrm>
            <a:off x="6703157" y="655205"/>
            <a:ext cx="0" cy="18288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31B3314-CFB5-9BC2-4BF0-1DE3F4E57E68}"/>
              </a:ext>
            </a:extLst>
          </p:cNvPr>
          <p:cNvCxnSpPr>
            <a:cxnSpLocks/>
          </p:cNvCxnSpPr>
          <p:nvPr/>
        </p:nvCxnSpPr>
        <p:spPr>
          <a:xfrm>
            <a:off x="7040879" y="657005"/>
            <a:ext cx="0" cy="18288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01583A85-942C-8993-5978-36CA3E9166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27" b="79396"/>
          <a:stretch/>
        </p:blipFill>
        <p:spPr>
          <a:xfrm>
            <a:off x="6007377" y="3197330"/>
            <a:ext cx="663348" cy="8959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F492D45-81EB-0681-E6B7-2CE2E04962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27" t="37258" b="20322"/>
          <a:stretch/>
        </p:blipFill>
        <p:spPr>
          <a:xfrm>
            <a:off x="6008746" y="4093824"/>
            <a:ext cx="663348" cy="184469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00101A4-8ABD-927B-D960-D1D61384BCBF}"/>
              </a:ext>
            </a:extLst>
          </p:cNvPr>
          <p:cNvSpPr txBox="1"/>
          <p:nvPr/>
        </p:nvSpPr>
        <p:spPr>
          <a:xfrm>
            <a:off x="8200491" y="3241624"/>
            <a:ext cx="3496638" cy="89255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Hi-Cap, Single Stage </a:t>
            </a:r>
          </a:p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&amp; Motor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48EBA5-DCAC-1141-A47D-231A08C1292A}"/>
              </a:ext>
            </a:extLst>
          </p:cNvPr>
          <p:cNvSpPr txBox="1"/>
          <p:nvPr/>
        </p:nvSpPr>
        <p:spPr>
          <a:xfrm>
            <a:off x="8200490" y="4348649"/>
            <a:ext cx="2602787" cy="89255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6” Slotted PVC </a:t>
            </a:r>
          </a:p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Intake Screen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89A3556-72DB-0668-6E17-9FD9B347808F}"/>
              </a:ext>
            </a:extLst>
          </p:cNvPr>
          <p:cNvSpPr txBox="1"/>
          <p:nvPr/>
        </p:nvSpPr>
        <p:spPr>
          <a:xfrm>
            <a:off x="8125618" y="2438252"/>
            <a:ext cx="4215228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Stainless Steel eye bolts</a:t>
            </a:r>
          </a:p>
        </p:txBody>
      </p:sp>
      <p:pic>
        <p:nvPicPr>
          <p:cNvPr id="56" name="Picture 55" descr="A picture containing ware&#10;&#10;Description automatically generated">
            <a:extLst>
              <a:ext uri="{FF2B5EF4-FFF2-40B4-BE49-F238E27FC236}">
                <a16:creationId xmlns:a16="http://schemas.microsoft.com/office/drawing/2014/main" id="{61C32915-9951-CF40-CE72-5653C72E3E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4199"/>
          <a:stretch/>
        </p:blipFill>
        <p:spPr>
          <a:xfrm rot="16200000">
            <a:off x="5596755" y="2492617"/>
            <a:ext cx="243953" cy="444256"/>
          </a:xfrm>
          <a:prstGeom prst="rect">
            <a:avLst/>
          </a:prstGeom>
        </p:spPr>
      </p:pic>
      <p:pic>
        <p:nvPicPr>
          <p:cNvPr id="57" name="Picture 56" descr="A picture containing ware&#10;&#10;Description automatically generated">
            <a:extLst>
              <a:ext uri="{FF2B5EF4-FFF2-40B4-BE49-F238E27FC236}">
                <a16:creationId xmlns:a16="http://schemas.microsoft.com/office/drawing/2014/main" id="{0EFE2779-4730-3744-342E-03386933D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4199"/>
          <a:stretch/>
        </p:blipFill>
        <p:spPr>
          <a:xfrm rot="5400000" flipH="1">
            <a:off x="6799663" y="2471060"/>
            <a:ext cx="243953" cy="4442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E0E25F-471E-AA36-F73E-F864D4896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67" t="3115" r="18457" b="4935"/>
          <a:stretch/>
        </p:blipFill>
        <p:spPr>
          <a:xfrm>
            <a:off x="5762117" y="2359288"/>
            <a:ext cx="1164852" cy="366415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764807A-12F4-84F7-516C-257FD8634BEA}"/>
              </a:ext>
            </a:extLst>
          </p:cNvPr>
          <p:cNvSpPr txBox="1"/>
          <p:nvPr/>
        </p:nvSpPr>
        <p:spPr>
          <a:xfrm>
            <a:off x="8200490" y="5329202"/>
            <a:ext cx="228087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Cable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FA6853A-8399-3D71-DEB6-3F7FA9DE25D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8684" y="3162423"/>
            <a:ext cx="4535980" cy="293807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B5F489A-689D-9101-1E76-5E1BB87F3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000" y="1269398"/>
            <a:ext cx="2587162" cy="33699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6B779C8-ACA3-A15E-1762-6BDC884EEC57}"/>
              </a:ext>
            </a:extLst>
          </p:cNvPr>
          <p:cNvSpPr txBox="1"/>
          <p:nvPr/>
        </p:nvSpPr>
        <p:spPr>
          <a:xfrm>
            <a:off x="514696" y="4804783"/>
            <a:ext cx="3102136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 Manual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EA3DC53-C468-9071-C33B-5AFDCDE36A6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867" y="1584772"/>
            <a:ext cx="2627934" cy="423687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E4ABBE-F6F3-5B21-2958-542AB2F57B41}"/>
              </a:ext>
            </a:extLst>
          </p:cNvPr>
          <p:cNvCxnSpPr>
            <a:cxnSpLocks/>
          </p:cNvCxnSpPr>
          <p:nvPr/>
        </p:nvCxnSpPr>
        <p:spPr>
          <a:xfrm>
            <a:off x="5561811" y="791578"/>
            <a:ext cx="1554480" cy="0"/>
          </a:xfrm>
          <a:prstGeom prst="line">
            <a:avLst/>
          </a:prstGeom>
          <a:ln w="349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2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40" grpId="0"/>
      <p:bldP spid="45" grpId="0" animBg="1"/>
      <p:bldP spid="46" grpId="0"/>
      <p:bldP spid="53" grpId="0"/>
      <p:bldP spid="54" grpId="0"/>
      <p:bldP spid="55" grpId="0"/>
      <p:bldP spid="61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2BE9E7-3EC3-4060-0244-B3840021D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36"/>
          <a:stretch/>
        </p:blipFill>
        <p:spPr>
          <a:xfrm>
            <a:off x="7580663" y="268237"/>
            <a:ext cx="4488738" cy="2493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EE674-6860-3EF7-D6C4-71BF48641D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131" y="1160543"/>
            <a:ext cx="2097298" cy="3028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B86F6-4B6C-CAD3-87AF-4313DDB184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25" y="246198"/>
            <a:ext cx="2818933" cy="8576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21D1604-4A08-0733-1E10-1E78422387CD}"/>
              </a:ext>
            </a:extLst>
          </p:cNvPr>
          <p:cNvSpPr txBox="1"/>
          <p:nvPr/>
        </p:nvSpPr>
        <p:spPr>
          <a:xfrm>
            <a:off x="7427932" y="184643"/>
            <a:ext cx="432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Options Next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FB944-8C2F-505E-AA2F-0D8AEB621918}"/>
              </a:ext>
            </a:extLst>
          </p:cNvPr>
          <p:cNvSpPr/>
          <p:nvPr/>
        </p:nvSpPr>
        <p:spPr>
          <a:xfrm>
            <a:off x="3012020" y="1044016"/>
            <a:ext cx="2639230" cy="410152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C3E313-8F98-CA8F-5EEC-0C2D9D80A1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213" t="4148" r="35916" b="64666"/>
          <a:stretch/>
        </p:blipFill>
        <p:spPr>
          <a:xfrm>
            <a:off x="4355135" y="1414576"/>
            <a:ext cx="1109005" cy="13813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82EA51-7270-E66C-D552-C9EE06878F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63" t="30073" r="64466" b="38742"/>
          <a:stretch/>
        </p:blipFill>
        <p:spPr>
          <a:xfrm>
            <a:off x="3138980" y="1414577"/>
            <a:ext cx="1109006" cy="13813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99D74D-CD4C-7193-CFD1-AB1E0AB12D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882" t="51407" r="42958" b="31186"/>
          <a:stretch/>
        </p:blipFill>
        <p:spPr>
          <a:xfrm>
            <a:off x="3366118" y="3443221"/>
            <a:ext cx="732450" cy="9304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498C3F1-E91C-34DC-5ACA-CAF7FD83C6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533" t="35334" r="14179" b="35926"/>
          <a:stretch/>
        </p:blipFill>
        <p:spPr>
          <a:xfrm>
            <a:off x="4559575" y="3388139"/>
            <a:ext cx="838437" cy="12909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73D00B-824C-A14D-3369-3294C47194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2725" t="84157" r="5224" b="6927"/>
          <a:stretch/>
        </p:blipFill>
        <p:spPr>
          <a:xfrm>
            <a:off x="3053512" y="4735589"/>
            <a:ext cx="2554687" cy="28835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F88688-0D11-CB92-6799-A1338ADBB2DC}"/>
              </a:ext>
            </a:extLst>
          </p:cNvPr>
          <p:cNvSpPr txBox="1"/>
          <p:nvPr/>
        </p:nvSpPr>
        <p:spPr>
          <a:xfrm>
            <a:off x="4280599" y="1055494"/>
            <a:ext cx="1389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Timer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7ACDB4-6710-FA37-29DD-66BF61170A5F}"/>
              </a:ext>
            </a:extLst>
          </p:cNvPr>
          <p:cNvSpPr txBox="1"/>
          <p:nvPr/>
        </p:nvSpPr>
        <p:spPr>
          <a:xfrm>
            <a:off x="4181767" y="2890889"/>
            <a:ext cx="159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 Fault Interrupter (GFI)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70F552-8E03-F607-3174-072A5F2EC92B}"/>
              </a:ext>
            </a:extLst>
          </p:cNvPr>
          <p:cNvSpPr txBox="1"/>
          <p:nvPr/>
        </p:nvSpPr>
        <p:spPr>
          <a:xfrm>
            <a:off x="3026146" y="1056766"/>
            <a:ext cx="1295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Light Timer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6AF96A-444C-85C9-B04B-865AF6A0E667}"/>
              </a:ext>
            </a:extLst>
          </p:cNvPr>
          <p:cNvSpPr txBox="1"/>
          <p:nvPr/>
        </p:nvSpPr>
        <p:spPr>
          <a:xfrm>
            <a:off x="3092875" y="2888184"/>
            <a:ext cx="120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Motor Contactor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C453BD-1BAB-F36C-1227-0921E3C76215}"/>
              </a:ext>
            </a:extLst>
          </p:cNvPr>
          <p:cNvSpPr txBox="1"/>
          <p:nvPr/>
        </p:nvSpPr>
        <p:spPr>
          <a:xfrm>
            <a:off x="3080432" y="4382049"/>
            <a:ext cx="1517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Terminal Block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6453235-2149-A249-2D57-F70C80BED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546" y="2890351"/>
            <a:ext cx="6102966" cy="10418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10A355-336F-4629-1BB1-702700380CE2}"/>
              </a:ext>
            </a:extLst>
          </p:cNvPr>
          <p:cNvSpPr/>
          <p:nvPr/>
        </p:nvSpPr>
        <p:spPr>
          <a:xfrm>
            <a:off x="10116033" y="3707520"/>
            <a:ext cx="91440" cy="731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72805E9-3709-AAF2-F446-4DDD6524C961}"/>
              </a:ext>
            </a:extLst>
          </p:cNvPr>
          <p:cNvSpPr/>
          <p:nvPr/>
        </p:nvSpPr>
        <p:spPr>
          <a:xfrm>
            <a:off x="10446015" y="3707521"/>
            <a:ext cx="91440" cy="731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C68465-9FF4-043A-890F-CDD78F21F104}"/>
              </a:ext>
            </a:extLst>
          </p:cNvPr>
          <p:cNvSpPr/>
          <p:nvPr/>
        </p:nvSpPr>
        <p:spPr>
          <a:xfrm>
            <a:off x="6667950" y="3702336"/>
            <a:ext cx="91440" cy="731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2C6858-0430-E7EB-0D6E-DAFF402DB5C4}"/>
              </a:ext>
            </a:extLst>
          </p:cNvPr>
          <p:cNvSpPr/>
          <p:nvPr/>
        </p:nvSpPr>
        <p:spPr>
          <a:xfrm>
            <a:off x="6355350" y="3707522"/>
            <a:ext cx="91440" cy="731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405A747-E26D-2160-8CFE-9FCB9CCE2D66}"/>
              </a:ext>
            </a:extLst>
          </p:cNvPr>
          <p:cNvSpPr/>
          <p:nvPr/>
        </p:nvSpPr>
        <p:spPr>
          <a:xfrm>
            <a:off x="8824660" y="3707522"/>
            <a:ext cx="91440" cy="731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A687F0-B6B2-2903-4CA2-3D1765BBB290}"/>
              </a:ext>
            </a:extLst>
          </p:cNvPr>
          <p:cNvSpPr/>
          <p:nvPr/>
        </p:nvSpPr>
        <p:spPr>
          <a:xfrm>
            <a:off x="8484354" y="3707522"/>
            <a:ext cx="91440" cy="731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06B1096-754E-8607-AB81-D155F03208AD}"/>
              </a:ext>
            </a:extLst>
          </p:cNvPr>
          <p:cNvSpPr/>
          <p:nvPr/>
        </p:nvSpPr>
        <p:spPr>
          <a:xfrm>
            <a:off x="10754977" y="3707520"/>
            <a:ext cx="91440" cy="731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55DF53-D0B6-7B96-4B9E-B497CBC1C3FF}"/>
              </a:ext>
            </a:extLst>
          </p:cNvPr>
          <p:cNvSpPr txBox="1"/>
          <p:nvPr/>
        </p:nvSpPr>
        <p:spPr>
          <a:xfrm>
            <a:off x="9870934" y="4741413"/>
            <a:ext cx="121888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 Power</a:t>
            </a:r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260753EB-68EE-EC51-B259-727F72315FF2}"/>
              </a:ext>
            </a:extLst>
          </p:cNvPr>
          <p:cNvSpPr/>
          <p:nvPr/>
        </p:nvSpPr>
        <p:spPr>
          <a:xfrm>
            <a:off x="10345215" y="4466505"/>
            <a:ext cx="274320" cy="274320"/>
          </a:xfrm>
          <a:prstGeom prst="triangle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6F07FFB1-F28C-F3D2-1BB7-65BF376B9B07}"/>
              </a:ext>
            </a:extLst>
          </p:cNvPr>
          <p:cNvSpPr/>
          <p:nvPr/>
        </p:nvSpPr>
        <p:spPr>
          <a:xfrm flipV="1">
            <a:off x="8397765" y="4815395"/>
            <a:ext cx="274320" cy="274320"/>
          </a:xfrm>
          <a:prstGeom prst="triangle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791B8718-5E58-96C9-7DC4-D419DC30317C}"/>
              </a:ext>
            </a:extLst>
          </p:cNvPr>
          <p:cNvSpPr/>
          <p:nvPr/>
        </p:nvSpPr>
        <p:spPr>
          <a:xfrm flipV="1">
            <a:off x="6620942" y="4815195"/>
            <a:ext cx="274320" cy="274320"/>
          </a:xfrm>
          <a:prstGeom prst="triangle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8F5268F-651A-F587-7DE3-FD02270710B4}"/>
              </a:ext>
            </a:extLst>
          </p:cNvPr>
          <p:cNvSpPr txBox="1"/>
          <p:nvPr/>
        </p:nvSpPr>
        <p:spPr>
          <a:xfrm>
            <a:off x="6393253" y="2448478"/>
            <a:ext cx="44190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Panel is Pre-wired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2F25EF-E274-2C14-637F-DD733E0E02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27" t="4349" r="30200" b="5010"/>
          <a:stretch/>
        </p:blipFill>
        <p:spPr>
          <a:xfrm>
            <a:off x="2107927" y="1044016"/>
            <a:ext cx="931275" cy="41015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32265A0-124A-62C3-8AF2-317CE28A6E89}"/>
              </a:ext>
            </a:extLst>
          </p:cNvPr>
          <p:cNvSpPr>
            <a:spLocks noChangeAspect="1"/>
          </p:cNvSpPr>
          <p:nvPr/>
        </p:nvSpPr>
        <p:spPr>
          <a:xfrm>
            <a:off x="7397783" y="3610329"/>
            <a:ext cx="182880" cy="1840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3F4249-FDE8-65EA-8CE0-FD15FEACE2D2}"/>
              </a:ext>
            </a:extLst>
          </p:cNvPr>
          <p:cNvSpPr>
            <a:spLocks noChangeAspect="1"/>
          </p:cNvSpPr>
          <p:nvPr/>
        </p:nvSpPr>
        <p:spPr>
          <a:xfrm>
            <a:off x="7665234" y="3610329"/>
            <a:ext cx="182880" cy="1840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A10F171-39E1-72A1-7B5A-217583BB92E3}"/>
              </a:ext>
            </a:extLst>
          </p:cNvPr>
          <p:cNvSpPr>
            <a:spLocks noChangeAspect="1"/>
          </p:cNvSpPr>
          <p:nvPr/>
        </p:nvSpPr>
        <p:spPr>
          <a:xfrm>
            <a:off x="11735455" y="3610329"/>
            <a:ext cx="182880" cy="1840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88AC4E-98CA-0854-00E7-730480D6BC5F}"/>
              </a:ext>
            </a:extLst>
          </p:cNvPr>
          <p:cNvCxnSpPr>
            <a:cxnSpLocks/>
          </p:cNvCxnSpPr>
          <p:nvPr/>
        </p:nvCxnSpPr>
        <p:spPr>
          <a:xfrm flipH="1">
            <a:off x="7091023" y="3719381"/>
            <a:ext cx="374978" cy="74355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FA719B-A295-1B92-FC7E-AD887E1F5AAC}"/>
              </a:ext>
            </a:extLst>
          </p:cNvPr>
          <p:cNvCxnSpPr>
            <a:cxnSpLocks/>
          </p:cNvCxnSpPr>
          <p:nvPr/>
        </p:nvCxnSpPr>
        <p:spPr>
          <a:xfrm>
            <a:off x="7766785" y="3736213"/>
            <a:ext cx="449604" cy="72671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0FF4D02-46BE-B359-CB4B-672747781678}"/>
              </a:ext>
            </a:extLst>
          </p:cNvPr>
          <p:cNvSpPr txBox="1"/>
          <p:nvPr/>
        </p:nvSpPr>
        <p:spPr>
          <a:xfrm>
            <a:off x="8010312" y="4445886"/>
            <a:ext cx="104769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Pump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C5A0E2E-B3BA-F91D-F807-D22154326C2A}"/>
              </a:ext>
            </a:extLst>
          </p:cNvPr>
          <p:cNvSpPr txBox="1"/>
          <p:nvPr/>
        </p:nvSpPr>
        <p:spPr>
          <a:xfrm>
            <a:off x="6230756" y="4445918"/>
            <a:ext cx="104905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Lights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F987C56-26CE-8269-9B8E-5C81C344C4FF}"/>
              </a:ext>
            </a:extLst>
          </p:cNvPr>
          <p:cNvCxnSpPr>
            <a:cxnSpLocks/>
          </p:cNvCxnSpPr>
          <p:nvPr/>
        </p:nvCxnSpPr>
        <p:spPr>
          <a:xfrm flipH="1">
            <a:off x="11059486" y="3689260"/>
            <a:ext cx="767409" cy="69278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5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 animBg="1"/>
      <p:bldP spid="3" grpId="0"/>
      <p:bldP spid="37" grpId="0"/>
      <p:bldP spid="38" grpId="0"/>
      <p:bldP spid="39" grpId="0"/>
      <p:bldP spid="40" grpId="0"/>
      <p:bldP spid="1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7" grpId="0" animBg="1"/>
      <p:bldP spid="66" grpId="0" animBg="1"/>
      <p:bldP spid="67" grpId="0" animBg="1"/>
      <p:bldP spid="68" grpId="0" animBg="1"/>
      <p:bldP spid="70" grpId="0"/>
      <p:bldP spid="5" grpId="0" animBg="1"/>
      <p:bldP spid="36" grpId="0" animBg="1"/>
      <p:bldP spid="41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ee, outdoor, grass, fountain&#10;&#10;Description automatically generated">
            <a:extLst>
              <a:ext uri="{FF2B5EF4-FFF2-40B4-BE49-F238E27FC236}">
                <a16:creationId xmlns:a16="http://schemas.microsoft.com/office/drawing/2014/main" id="{71517A13-C01D-FCFA-46EC-38C5AD765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1" t="5185" r="17491"/>
          <a:stretch/>
        </p:blipFill>
        <p:spPr>
          <a:xfrm>
            <a:off x="6081073" y="0"/>
            <a:ext cx="6116576" cy="59469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866C3F-83F0-C52C-DDED-6D27BE0DE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920" y="2226485"/>
            <a:ext cx="2195022" cy="17093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81F6E8-1199-55E6-D015-9E75789475C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771" y="1406020"/>
            <a:ext cx="2097298" cy="30287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CD71E0-FE96-C045-87E9-B0FA8B76E4A2}"/>
              </a:ext>
            </a:extLst>
          </p:cNvPr>
          <p:cNvSpPr txBox="1"/>
          <p:nvPr/>
        </p:nvSpPr>
        <p:spPr>
          <a:xfrm>
            <a:off x="1506343" y="499525"/>
            <a:ext cx="4802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NightBright</a:t>
            </a:r>
          </a:p>
          <a:p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6000" b="1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2AF72-B060-CE51-3088-73928E25FCF7}"/>
              </a:ext>
            </a:extLst>
          </p:cNvPr>
          <p:cNvSpPr txBox="1"/>
          <p:nvPr/>
        </p:nvSpPr>
        <p:spPr>
          <a:xfrm>
            <a:off x="46520" y="94836"/>
            <a:ext cx="620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up the night with an optional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2E405C-F698-67ED-D3ED-2D4BF70DF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23" y="4419295"/>
            <a:ext cx="1666887" cy="14859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7F62EF-B181-A240-42DC-1D3EA83DB6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-1" b="93"/>
          <a:stretch/>
        </p:blipFill>
        <p:spPr>
          <a:xfrm>
            <a:off x="6187936" y="-94062"/>
            <a:ext cx="6116576" cy="61728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0C3604-58BB-8E8D-6DC4-AB7DD0A4A877}"/>
              </a:ext>
            </a:extLst>
          </p:cNvPr>
          <p:cNvSpPr txBox="1"/>
          <p:nvPr/>
        </p:nvSpPr>
        <p:spPr>
          <a:xfrm>
            <a:off x="7427932" y="184643"/>
            <a:ext cx="432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Options </a:t>
            </a:r>
          </a:p>
        </p:txBody>
      </p:sp>
    </p:spTree>
    <p:extLst>
      <p:ext uri="{BB962C8B-B14F-4D97-AF65-F5344CB8AC3E}">
        <p14:creationId xmlns:p14="http://schemas.microsoft.com/office/powerpoint/2010/main" val="278463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ee, outdoor, grass, fountain&#10;&#10;Description automatically generated">
            <a:extLst>
              <a:ext uri="{FF2B5EF4-FFF2-40B4-BE49-F238E27FC236}">
                <a16:creationId xmlns:a16="http://schemas.microsoft.com/office/drawing/2014/main" id="{71517A13-C01D-FCFA-46EC-38C5AD765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1" t="5185" r="17491"/>
          <a:stretch/>
        </p:blipFill>
        <p:spPr>
          <a:xfrm>
            <a:off x="6081073" y="0"/>
            <a:ext cx="6116576" cy="5946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878AC-B9D6-E8D8-6AF3-2DF321E16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23" y="4419295"/>
            <a:ext cx="1666887" cy="1485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5A3E66-29D0-9BAA-6063-29EC0A8F85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96" r="5004" b="5861"/>
          <a:stretch/>
        </p:blipFill>
        <p:spPr>
          <a:xfrm>
            <a:off x="1523914" y="4419295"/>
            <a:ext cx="1631773" cy="1464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2DDBF7-C279-E2C8-AEA7-B5F550674417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1182"/>
          <a:stretch/>
        </p:blipFill>
        <p:spPr>
          <a:xfrm>
            <a:off x="6089745" y="93165"/>
            <a:ext cx="6102255" cy="5946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2279C4-C2E0-9439-0F2A-522EC7A3CB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7920" y="2226485"/>
            <a:ext cx="2195022" cy="17093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53F120-AE02-DC6C-CBC6-20B62796B137}"/>
              </a:ext>
            </a:extLst>
          </p:cNvPr>
          <p:cNvSpPr txBox="1"/>
          <p:nvPr/>
        </p:nvSpPr>
        <p:spPr>
          <a:xfrm>
            <a:off x="1506343" y="499525"/>
            <a:ext cx="4802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NightBright</a:t>
            </a:r>
          </a:p>
          <a:p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6000" b="1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E8A321-056A-2FC0-8AAE-725C1E4BCF4E}"/>
              </a:ext>
            </a:extLst>
          </p:cNvPr>
          <p:cNvSpPr txBox="1"/>
          <p:nvPr/>
        </p:nvSpPr>
        <p:spPr>
          <a:xfrm>
            <a:off x="46520" y="94836"/>
            <a:ext cx="620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up the night with an optional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417FBE-C0C6-DD2E-96EA-B3D37174C34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771" y="1406020"/>
            <a:ext cx="2097298" cy="3028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DF0ADC-52EC-25DE-A307-77508019E894}"/>
              </a:ext>
            </a:extLst>
          </p:cNvPr>
          <p:cNvSpPr txBox="1"/>
          <p:nvPr/>
        </p:nvSpPr>
        <p:spPr>
          <a:xfrm>
            <a:off x="7427932" y="184643"/>
            <a:ext cx="432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Options </a:t>
            </a:r>
          </a:p>
        </p:txBody>
      </p:sp>
    </p:spTree>
    <p:extLst>
      <p:ext uri="{BB962C8B-B14F-4D97-AF65-F5344CB8AC3E}">
        <p14:creationId xmlns:p14="http://schemas.microsoft.com/office/powerpoint/2010/main" val="146493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4878AC-B9D6-E8D8-6AF3-2DF321E16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23" y="4419295"/>
            <a:ext cx="1666887" cy="1485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5A3E66-29D0-9BAA-6063-29EC0A8F85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96" r="5004" b="5861"/>
          <a:stretch/>
        </p:blipFill>
        <p:spPr>
          <a:xfrm>
            <a:off x="1523914" y="4419295"/>
            <a:ext cx="1631773" cy="1464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E3AF2E-C74E-56DA-EE4F-24D979E820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47" r="71830" b="8260"/>
          <a:stretch/>
        </p:blipFill>
        <p:spPr>
          <a:xfrm>
            <a:off x="3008585" y="4486806"/>
            <a:ext cx="1750834" cy="13637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78742D-E4ED-C9FD-98C0-91AF59ABEFD2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108"/>
          <a:stretch/>
        </p:blipFill>
        <p:spPr>
          <a:xfrm>
            <a:off x="6360016" y="-14300"/>
            <a:ext cx="5785463" cy="59469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DBE234-011C-405F-6A0A-169F7A8ED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7920" y="2226485"/>
            <a:ext cx="2195022" cy="17093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CB45ED-E0FD-B72E-46EB-5AB50345EB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771" y="1406020"/>
            <a:ext cx="2097298" cy="3028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251534-62EB-3240-FF47-D31C4E1680D8}"/>
              </a:ext>
            </a:extLst>
          </p:cNvPr>
          <p:cNvSpPr txBox="1"/>
          <p:nvPr/>
        </p:nvSpPr>
        <p:spPr>
          <a:xfrm>
            <a:off x="1506343" y="499525"/>
            <a:ext cx="4802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NightBright</a:t>
            </a:r>
          </a:p>
          <a:p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6000" b="1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80E493-BEBB-1045-4222-FF2828D20A4B}"/>
              </a:ext>
            </a:extLst>
          </p:cNvPr>
          <p:cNvSpPr txBox="1"/>
          <p:nvPr/>
        </p:nvSpPr>
        <p:spPr>
          <a:xfrm>
            <a:off x="46520" y="94836"/>
            <a:ext cx="620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up the night with an optional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B32B3F-767F-06A5-EAD5-A1E8A8CF64B8}"/>
              </a:ext>
            </a:extLst>
          </p:cNvPr>
          <p:cNvSpPr txBox="1"/>
          <p:nvPr/>
        </p:nvSpPr>
        <p:spPr>
          <a:xfrm>
            <a:off x="7427932" y="184643"/>
            <a:ext cx="432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Options </a:t>
            </a:r>
          </a:p>
        </p:txBody>
      </p:sp>
    </p:spTree>
    <p:extLst>
      <p:ext uri="{BB962C8B-B14F-4D97-AF65-F5344CB8AC3E}">
        <p14:creationId xmlns:p14="http://schemas.microsoft.com/office/powerpoint/2010/main" val="424738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4878AC-B9D6-E8D8-6AF3-2DF321E16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23" y="4419295"/>
            <a:ext cx="1666887" cy="1485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5A3E66-29D0-9BAA-6063-29EC0A8F85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96" r="5004" b="5861"/>
          <a:stretch/>
        </p:blipFill>
        <p:spPr>
          <a:xfrm>
            <a:off x="1523914" y="4419295"/>
            <a:ext cx="1631773" cy="1464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E3AF2E-C74E-56DA-EE4F-24D979E820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47" r="71830" b="8260"/>
          <a:stretch/>
        </p:blipFill>
        <p:spPr>
          <a:xfrm>
            <a:off x="3008585" y="4486806"/>
            <a:ext cx="1750834" cy="1363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8F48E6-A190-22A8-A215-0BD594CA87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76" t="5607" r="37980" b="7978"/>
          <a:stretch/>
        </p:blipFill>
        <p:spPr>
          <a:xfrm>
            <a:off x="4671323" y="4453071"/>
            <a:ext cx="1704905" cy="13974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72202E-3379-527D-5C76-98EE8746F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766" y="1"/>
            <a:ext cx="5724233" cy="59420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4E9320-3F7D-E575-5146-55EAC4FE5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7920" y="2226485"/>
            <a:ext cx="2195022" cy="17093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FA58A8-FB44-5FDE-DD67-69ECBE7051C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771" y="1406020"/>
            <a:ext cx="2097298" cy="30287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9A214AA-A452-7012-EB26-EAE0218106FF}"/>
              </a:ext>
            </a:extLst>
          </p:cNvPr>
          <p:cNvSpPr txBox="1"/>
          <p:nvPr/>
        </p:nvSpPr>
        <p:spPr>
          <a:xfrm>
            <a:off x="1506343" y="499525"/>
            <a:ext cx="4802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NightBright</a:t>
            </a:r>
          </a:p>
          <a:p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6000" b="1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ED8B27-18F3-209C-5669-391DF8EF25F0}"/>
              </a:ext>
            </a:extLst>
          </p:cNvPr>
          <p:cNvSpPr txBox="1"/>
          <p:nvPr/>
        </p:nvSpPr>
        <p:spPr>
          <a:xfrm>
            <a:off x="46520" y="94836"/>
            <a:ext cx="620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up the night with an optional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2B648-01FE-DFEA-A736-9BE114F1644F}"/>
              </a:ext>
            </a:extLst>
          </p:cNvPr>
          <p:cNvSpPr txBox="1"/>
          <p:nvPr/>
        </p:nvSpPr>
        <p:spPr>
          <a:xfrm>
            <a:off x="7427932" y="189667"/>
            <a:ext cx="432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Options </a:t>
            </a:r>
          </a:p>
        </p:txBody>
      </p:sp>
    </p:spTree>
    <p:extLst>
      <p:ext uri="{BB962C8B-B14F-4D97-AF65-F5344CB8AC3E}">
        <p14:creationId xmlns:p14="http://schemas.microsoft.com/office/powerpoint/2010/main" val="371051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12A4BE-BB95-4520-B8A2-ECAD1A4D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6" t="12641" r="5883" b="3111"/>
          <a:stretch/>
        </p:blipFill>
        <p:spPr>
          <a:xfrm>
            <a:off x="9033071" y="175830"/>
            <a:ext cx="2443481" cy="3647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1D544-9170-4D9B-AB68-15EAFCF99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671" t="19079" b="-1"/>
          <a:stretch/>
        </p:blipFill>
        <p:spPr>
          <a:xfrm>
            <a:off x="6349129" y="485107"/>
            <a:ext cx="3868135" cy="5595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3FACD-36DA-4C34-973A-2B9BEFBDA6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05" y="-132186"/>
            <a:ext cx="2880146" cy="22810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20A173-86A3-4CA6-BD81-991258D2DF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00" t="8474" r="6657" b="10629"/>
          <a:stretch/>
        </p:blipFill>
        <p:spPr>
          <a:xfrm>
            <a:off x="4198758" y="1553181"/>
            <a:ext cx="3210560" cy="2182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8F3D0-F697-4775-ABC6-C1B6672CE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030" y="3228200"/>
            <a:ext cx="2695575" cy="27622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080994-65B8-427D-ACF1-4E7DE53103B7}"/>
              </a:ext>
            </a:extLst>
          </p:cNvPr>
          <p:cNvSpPr txBox="1"/>
          <p:nvPr/>
        </p:nvSpPr>
        <p:spPr>
          <a:xfrm>
            <a:off x="5152399" y="2172136"/>
            <a:ext cx="185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0BB79E-92C2-B9D0-40F8-8DC1B073F371}"/>
              </a:ext>
            </a:extLst>
          </p:cNvPr>
          <p:cNvSpPr txBox="1"/>
          <p:nvPr/>
        </p:nvSpPr>
        <p:spPr>
          <a:xfrm>
            <a:off x="2836314" y="485107"/>
            <a:ext cx="3803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Stainless Steel Pods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03EA11-C1F4-B985-9718-900326A3B66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555" y="1704834"/>
            <a:ext cx="2627934" cy="4236873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A767D2BC-22A5-624E-5715-A89210D7C64D}"/>
              </a:ext>
            </a:extLst>
          </p:cNvPr>
          <p:cNvSpPr/>
          <p:nvPr/>
        </p:nvSpPr>
        <p:spPr>
          <a:xfrm rot="6177279">
            <a:off x="8269705" y="2853141"/>
            <a:ext cx="1246380" cy="1252204"/>
          </a:xfrm>
          <a:prstGeom prst="arc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6678CC6-753A-17BE-A9DD-3B1490C12473}"/>
              </a:ext>
            </a:extLst>
          </p:cNvPr>
          <p:cNvSpPr/>
          <p:nvPr/>
        </p:nvSpPr>
        <p:spPr>
          <a:xfrm rot="660000">
            <a:off x="9454198" y="3388531"/>
            <a:ext cx="139781" cy="227144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F23407E-ADBA-E327-2FDD-538AAF8F2524}"/>
              </a:ext>
            </a:extLst>
          </p:cNvPr>
          <p:cNvSpPr/>
          <p:nvPr/>
        </p:nvSpPr>
        <p:spPr>
          <a:xfrm rot="-4200000">
            <a:off x="8577897" y="3925741"/>
            <a:ext cx="139781" cy="227144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014983-4C14-9A08-8D4E-CD530CD1FF7F}"/>
              </a:ext>
            </a:extLst>
          </p:cNvPr>
          <p:cNvPicPr>
            <a:picLocks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36487" b="50053"/>
          <a:stretch/>
        </p:blipFill>
        <p:spPr>
          <a:xfrm>
            <a:off x="8391602" y="541411"/>
            <a:ext cx="3657600" cy="5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" grpId="0" animBg="1"/>
      <p:bldP spid="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72213B-7FAF-DF3D-A778-15C2D3DF8C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7245" y="1984359"/>
            <a:ext cx="3264755" cy="2114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82FC10-0FBE-16C6-94EA-36214302B9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7573" y="2042229"/>
            <a:ext cx="3264755" cy="2114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D0D53E-1202-8452-545B-07102E9FEA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7811" y="2170427"/>
            <a:ext cx="2831805" cy="1834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E6F799-2FB2-01CA-067E-EEDEA7C30740}"/>
              </a:ext>
            </a:extLst>
          </p:cNvPr>
          <p:cNvSpPr txBox="1"/>
          <p:nvPr/>
        </p:nvSpPr>
        <p:spPr>
          <a:xfrm>
            <a:off x="5617883" y="205271"/>
            <a:ext cx="6098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Pump Cable Packages for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230V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Fountain Systems 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7A9F9-51C6-ECF7-DFAC-2646D96B9F96}"/>
              </a:ext>
            </a:extLst>
          </p:cNvPr>
          <p:cNvSpPr txBox="1"/>
          <p:nvPr/>
        </p:nvSpPr>
        <p:spPr>
          <a:xfrm>
            <a:off x="825961" y="2250591"/>
            <a:ext cx="25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GA. S00W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CAF8-B79A-0697-9FD2-35BC58077B6D}"/>
              </a:ext>
            </a:extLst>
          </p:cNvPr>
          <p:cNvSpPr txBox="1"/>
          <p:nvPr/>
        </p:nvSpPr>
        <p:spPr>
          <a:xfrm>
            <a:off x="868594" y="2841913"/>
            <a:ext cx="25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GA. S00W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4A7D0-819C-A803-0A25-F80A10D514CF}"/>
              </a:ext>
            </a:extLst>
          </p:cNvPr>
          <p:cNvSpPr txBox="1"/>
          <p:nvPr/>
        </p:nvSpPr>
        <p:spPr>
          <a:xfrm>
            <a:off x="5781263" y="2191692"/>
            <a:ext cx="832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6CA414-FD7C-79A5-8C6B-118CCFBE1C3A}"/>
              </a:ext>
            </a:extLst>
          </p:cNvPr>
          <p:cNvSpPr txBox="1"/>
          <p:nvPr/>
        </p:nvSpPr>
        <p:spPr>
          <a:xfrm>
            <a:off x="7641960" y="2101314"/>
            <a:ext cx="122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C73C5-ECD8-1F46-3FF8-1D10CAFE0731}"/>
              </a:ext>
            </a:extLst>
          </p:cNvPr>
          <p:cNvSpPr txBox="1"/>
          <p:nvPr/>
        </p:nvSpPr>
        <p:spPr>
          <a:xfrm>
            <a:off x="9979356" y="2005625"/>
            <a:ext cx="122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93218-029C-0EA2-EEC7-8C07FFB4BB31}"/>
              </a:ext>
            </a:extLst>
          </p:cNvPr>
          <p:cNvSpPr txBox="1"/>
          <p:nvPr/>
        </p:nvSpPr>
        <p:spPr>
          <a:xfrm>
            <a:off x="811699" y="1633554"/>
            <a:ext cx="382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Cable Lengths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A6AB3D-1052-4B49-4F7D-D84A41E8936D}"/>
              </a:ext>
            </a:extLst>
          </p:cNvPr>
          <p:cNvSpPr txBox="1"/>
          <p:nvPr/>
        </p:nvSpPr>
        <p:spPr>
          <a:xfrm>
            <a:off x="93965" y="141882"/>
            <a:ext cx="510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 Available Options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5DF9DD-833B-E580-C351-65EA0D7BE413}"/>
              </a:ext>
            </a:extLst>
          </p:cNvPr>
          <p:cNvSpPr txBox="1"/>
          <p:nvPr/>
        </p:nvSpPr>
        <p:spPr>
          <a:xfrm>
            <a:off x="732761" y="4304543"/>
            <a:ext cx="382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Cable Lengths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xcell RVV Wire Cable Extension Cord Copper Wire Electric Conductor 4 Core  17 AWG 5M/16.4ft Length - - Amazon.com">
            <a:extLst>
              <a:ext uri="{FF2B5EF4-FFF2-40B4-BE49-F238E27FC236}">
                <a16:creationId xmlns:a16="http://schemas.microsoft.com/office/drawing/2014/main" id="{F3512538-1D7C-F9D1-9CE6-9DA990762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1" b="22039"/>
          <a:stretch/>
        </p:blipFill>
        <p:spPr bwMode="auto">
          <a:xfrm>
            <a:off x="5388814" y="4266226"/>
            <a:ext cx="2481561" cy="137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xcell RVV Wire Cable Extension Cord Copper Wire Electric Conductor 4 Core  18 AWG 5M/16.4ft Length - - Amazon.com">
            <a:extLst>
              <a:ext uri="{FF2B5EF4-FFF2-40B4-BE49-F238E27FC236}">
                <a16:creationId xmlns:a16="http://schemas.microsoft.com/office/drawing/2014/main" id="{D69C6D2C-9BCB-DF03-18BB-C75A5DE0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433" y="4089154"/>
            <a:ext cx="2200750" cy="18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xcell RVV Wire Cable Extension Cord Copper Wire Electric Conductor 3 Core 18  AWG 10M/32.8ft Length - - Amazon.com">
            <a:extLst>
              <a:ext uri="{FF2B5EF4-FFF2-40B4-BE49-F238E27FC236}">
                <a16:creationId xmlns:a16="http://schemas.microsoft.com/office/drawing/2014/main" id="{CEB73D48-1FE7-9806-F5AE-B2121F503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048" y="4039576"/>
            <a:ext cx="2335226" cy="170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981B8F2-880C-FEB4-0949-6F639468829E}"/>
              </a:ext>
            </a:extLst>
          </p:cNvPr>
          <p:cNvSpPr txBox="1"/>
          <p:nvPr/>
        </p:nvSpPr>
        <p:spPr>
          <a:xfrm>
            <a:off x="5897786" y="4564551"/>
            <a:ext cx="977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50’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5B266B-FC37-E043-FAB7-4862DCF8FE06}"/>
              </a:ext>
            </a:extLst>
          </p:cNvPr>
          <p:cNvSpPr txBox="1"/>
          <p:nvPr/>
        </p:nvSpPr>
        <p:spPr>
          <a:xfrm>
            <a:off x="7686107" y="4530081"/>
            <a:ext cx="143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C7A54E-AA30-0E7D-7EB8-1DB58A890BDD}"/>
              </a:ext>
            </a:extLst>
          </p:cNvPr>
          <p:cNvSpPr txBox="1"/>
          <p:nvPr/>
        </p:nvSpPr>
        <p:spPr>
          <a:xfrm>
            <a:off x="9778107" y="4526008"/>
            <a:ext cx="122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C6A66B-E15E-707D-672D-938950B56F7E}"/>
              </a:ext>
            </a:extLst>
          </p:cNvPr>
          <p:cNvSpPr txBox="1"/>
          <p:nvPr/>
        </p:nvSpPr>
        <p:spPr>
          <a:xfrm>
            <a:off x="868594" y="4984857"/>
            <a:ext cx="25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GA. S00W</a:t>
            </a:r>
          </a:p>
        </p:txBody>
      </p:sp>
    </p:spTree>
    <p:extLst>
      <p:ext uri="{BB962C8B-B14F-4D97-AF65-F5344CB8AC3E}">
        <p14:creationId xmlns:p14="http://schemas.microsoft.com/office/powerpoint/2010/main" val="16995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3" grpId="0"/>
      <p:bldP spid="25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F913C2-4527-9980-A251-658BE3771F42}"/>
              </a:ext>
            </a:extLst>
          </p:cNvPr>
          <p:cNvSpPr txBox="1"/>
          <p:nvPr/>
        </p:nvSpPr>
        <p:spPr>
          <a:xfrm>
            <a:off x="93965" y="141882"/>
            <a:ext cx="510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 Available Options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6AB73-6335-017B-0C38-106DA9445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8FA"/>
              </a:clrFrom>
              <a:clrTo>
                <a:srgbClr val="FEF8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431" t="23286" r="55653" b="14882"/>
          <a:stretch/>
        </p:blipFill>
        <p:spPr>
          <a:xfrm>
            <a:off x="7631192" y="1686362"/>
            <a:ext cx="3356434" cy="1799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4CC327-8CAF-988B-D711-E8E0B9F0AA7A}"/>
              </a:ext>
            </a:extLst>
          </p:cNvPr>
          <p:cNvSpPr txBox="1"/>
          <p:nvPr/>
        </p:nvSpPr>
        <p:spPr>
          <a:xfrm>
            <a:off x="7879178" y="3550527"/>
            <a:ext cx="29702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motor electrical connection, enables disconnecting the unit for cleaning and winter storage.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3495D-84FE-6426-C34B-C3EEC7A2FE71}"/>
              </a:ext>
            </a:extLst>
          </p:cNvPr>
          <p:cNvSpPr txBox="1"/>
          <p:nvPr/>
        </p:nvSpPr>
        <p:spPr>
          <a:xfrm>
            <a:off x="751370" y="1042372"/>
            <a:ext cx="6098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 Packages include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408CF-B271-79D3-DDD7-ED0F67E169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70" y="1769048"/>
            <a:ext cx="4578029" cy="21579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CEF821-483B-28AF-9858-D0E7524F3F25}"/>
              </a:ext>
            </a:extLst>
          </p:cNvPr>
          <p:cNvSpPr txBox="1"/>
          <p:nvPr/>
        </p:nvSpPr>
        <p:spPr>
          <a:xfrm>
            <a:off x="916266" y="4311332"/>
            <a:ext cx="3685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022919 heat shrink splice kit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EB5D2-39D1-6F53-254E-0BFB06433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191" t="21747" r="31113" b="13414"/>
          <a:stretch/>
        </p:blipFill>
        <p:spPr>
          <a:xfrm>
            <a:off x="4514668" y="3429000"/>
            <a:ext cx="1086345" cy="1258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CE3971-2B06-ED3D-7B18-E55DB1E9E3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601" t="20941" r="5017" b="12319"/>
          <a:stretch/>
        </p:blipFill>
        <p:spPr>
          <a:xfrm>
            <a:off x="4682564" y="4711442"/>
            <a:ext cx="816954" cy="1010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C421C7-7171-EE5B-4365-C9F871AA1B56}"/>
              </a:ext>
            </a:extLst>
          </p:cNvPr>
          <p:cNvSpPr txBox="1"/>
          <p:nvPr/>
        </p:nvSpPr>
        <p:spPr>
          <a:xfrm>
            <a:off x="5499518" y="4262935"/>
            <a:ext cx="15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&amp; 12 GA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AD759-ED33-AD99-A517-E35C5CCD04C3}"/>
              </a:ext>
            </a:extLst>
          </p:cNvPr>
          <p:cNvSpPr txBox="1"/>
          <p:nvPr/>
        </p:nvSpPr>
        <p:spPr>
          <a:xfrm>
            <a:off x="5499518" y="5032877"/>
            <a:ext cx="987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GA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67ABE5-72C8-C700-7FBF-1E12C46DDC7D}"/>
              </a:ext>
            </a:extLst>
          </p:cNvPr>
          <p:cNvSpPr txBox="1"/>
          <p:nvPr/>
        </p:nvSpPr>
        <p:spPr>
          <a:xfrm>
            <a:off x="916265" y="5095800"/>
            <a:ext cx="3685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022933 heat shrink splice kit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1B0F71-41F2-92C0-F8EC-0746037033AE}"/>
              </a:ext>
            </a:extLst>
          </p:cNvPr>
          <p:cNvSpPr txBox="1"/>
          <p:nvPr/>
        </p:nvSpPr>
        <p:spPr>
          <a:xfrm>
            <a:off x="7498973" y="1042372"/>
            <a:ext cx="3350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Quick-disconnect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2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  <p:bldP spid="1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F266A86-41CF-49E1-8E8A-AF81E10C5BFF}"/>
              </a:ext>
            </a:extLst>
          </p:cNvPr>
          <p:cNvSpPr/>
          <p:nvPr/>
        </p:nvSpPr>
        <p:spPr>
          <a:xfrm>
            <a:off x="10600630" y="3830222"/>
            <a:ext cx="407166" cy="1312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195B62A-EDFD-4F16-ACD8-DA69B414A8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1835" y="3104178"/>
            <a:ext cx="1459365" cy="25346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C8DBAB-1315-953F-8858-A8E303084F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9377" y="90769"/>
            <a:ext cx="2622519" cy="37872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3C9E6A-6775-EA2C-A4F6-1941CA00653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0052" y="1521602"/>
            <a:ext cx="2309379" cy="33350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994010-7A87-D517-82BD-741848EF55B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19" y="2676190"/>
            <a:ext cx="1980999" cy="28607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37FB43-3790-E98B-A388-E74F64B76DE9}"/>
              </a:ext>
            </a:extLst>
          </p:cNvPr>
          <p:cNvSpPr txBox="1"/>
          <p:nvPr/>
        </p:nvSpPr>
        <p:spPr>
          <a:xfrm>
            <a:off x="153469" y="2838046"/>
            <a:ext cx="162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HP 230 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8A4415-E53D-F341-9E84-B787B4214DF6}"/>
              </a:ext>
            </a:extLst>
          </p:cNvPr>
          <p:cNvSpPr txBox="1"/>
          <p:nvPr/>
        </p:nvSpPr>
        <p:spPr>
          <a:xfrm>
            <a:off x="2082841" y="1781873"/>
            <a:ext cx="1644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¾ HP 230 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7BC310-D816-C016-95E6-651016723430}"/>
              </a:ext>
            </a:extLst>
          </p:cNvPr>
          <p:cNvSpPr txBox="1"/>
          <p:nvPr/>
        </p:nvSpPr>
        <p:spPr>
          <a:xfrm>
            <a:off x="4245190" y="402096"/>
            <a:ext cx="1542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HP 230 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34BBE2-0744-5950-9A49-577D147CCDAF}"/>
              </a:ext>
            </a:extLst>
          </p:cNvPr>
          <p:cNvSpPr txBox="1"/>
          <p:nvPr/>
        </p:nvSpPr>
        <p:spPr>
          <a:xfrm>
            <a:off x="3243995" y="4749752"/>
            <a:ext cx="4320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¾ &amp; 1 hp </a:t>
            </a:r>
            <a:r>
              <a:rPr lang="en-US" sz="2800" b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CFA373-E338-3A53-554B-F1189648C020}"/>
              </a:ext>
            </a:extLst>
          </p:cNvPr>
          <p:cNvSpPr txBox="1"/>
          <p:nvPr/>
        </p:nvSpPr>
        <p:spPr>
          <a:xfrm>
            <a:off x="3245997" y="5250765"/>
            <a:ext cx="4993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hp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in </a:t>
            </a:r>
            <a:r>
              <a:rPr lang="en-US" sz="2800" b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 volt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3A44B-F16E-9FE2-2F8A-3035F32D8A7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0820" y="2735828"/>
            <a:ext cx="1762093" cy="30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64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5C56D12-F3BC-7070-03C1-68F276BC7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655" y="59274"/>
            <a:ext cx="3219900" cy="25074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2A0D2C-40EA-A306-7092-140F0A6EF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3240" y="271212"/>
            <a:ext cx="2564423" cy="2286000"/>
          </a:xfrm>
          <a:prstGeom prst="rect">
            <a:avLst/>
          </a:prstGeom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32DAA1-6359-7797-3B5F-5C4D1FF2D042}"/>
              </a:ext>
            </a:extLst>
          </p:cNvPr>
          <p:cNvSpPr txBox="1"/>
          <p:nvPr/>
        </p:nvSpPr>
        <p:spPr>
          <a:xfrm>
            <a:off x="93965" y="141882"/>
            <a:ext cx="510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 Available Options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AEBBD2-020F-9D61-1619-AFFDBBEE98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96" r="5004" b="5861"/>
          <a:stretch/>
        </p:blipFill>
        <p:spPr>
          <a:xfrm>
            <a:off x="9892646" y="3631806"/>
            <a:ext cx="2037023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7D4F85-F130-E288-0C31-037CE156A8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47" r="71830" b="8260"/>
          <a:stretch/>
        </p:blipFill>
        <p:spPr>
          <a:xfrm>
            <a:off x="5281121" y="3821590"/>
            <a:ext cx="1995733" cy="15544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3E55E1-566F-E64A-DC9E-F9E58A512A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76" t="5607" r="37980" b="7978"/>
          <a:stretch/>
        </p:blipFill>
        <p:spPr>
          <a:xfrm>
            <a:off x="7632009" y="3778102"/>
            <a:ext cx="2008023" cy="16459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F89E25-E4EA-A798-21EB-9C61F988417E}"/>
              </a:ext>
            </a:extLst>
          </p:cNvPr>
          <p:cNvSpPr txBox="1"/>
          <p:nvPr/>
        </p:nvSpPr>
        <p:spPr>
          <a:xfrm>
            <a:off x="243183" y="1180868"/>
            <a:ext cx="4802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NightBright</a:t>
            </a:r>
          </a:p>
          <a:p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6000" b="1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32A5F2-283F-2E12-791B-AEC55A73F6C5}"/>
              </a:ext>
            </a:extLst>
          </p:cNvPr>
          <p:cNvSpPr txBox="1"/>
          <p:nvPr/>
        </p:nvSpPr>
        <p:spPr>
          <a:xfrm>
            <a:off x="5141000" y="2456062"/>
            <a:ext cx="574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(3) 120V White LED Lamps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B9E67-DDE4-3062-837F-C87691AD64FF}"/>
              </a:ext>
            </a:extLst>
          </p:cNvPr>
          <p:cNvSpPr txBox="1"/>
          <p:nvPr/>
        </p:nvSpPr>
        <p:spPr>
          <a:xfrm>
            <a:off x="4759419" y="3187371"/>
            <a:ext cx="574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colors (in sets of 3)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E415F3-8109-D94A-26E7-07338C3431FD}"/>
              </a:ext>
            </a:extLst>
          </p:cNvPr>
          <p:cNvSpPr txBox="1"/>
          <p:nvPr/>
        </p:nvSpPr>
        <p:spPr>
          <a:xfrm>
            <a:off x="5377871" y="5337682"/>
            <a:ext cx="174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A2BF6A-5622-3B16-89BE-A8BE7FBAD84D}"/>
              </a:ext>
            </a:extLst>
          </p:cNvPr>
          <p:cNvSpPr txBox="1"/>
          <p:nvPr/>
        </p:nvSpPr>
        <p:spPr>
          <a:xfrm>
            <a:off x="7711682" y="5340672"/>
            <a:ext cx="174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B3A04-9437-E86B-1344-A4A6C64E865F}"/>
              </a:ext>
            </a:extLst>
          </p:cNvPr>
          <p:cNvSpPr txBox="1"/>
          <p:nvPr/>
        </p:nvSpPr>
        <p:spPr>
          <a:xfrm>
            <a:off x="10018619" y="5340672"/>
            <a:ext cx="174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41769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E892C-8FD3-D0CC-DD9F-135869CB8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" t="1701" r="5787" b="4175"/>
          <a:stretch/>
        </p:blipFill>
        <p:spPr>
          <a:xfrm>
            <a:off x="198812" y="838025"/>
            <a:ext cx="3627717" cy="48469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99A95A-76AE-55B8-E617-AEAD8DDC613F}"/>
              </a:ext>
            </a:extLst>
          </p:cNvPr>
          <p:cNvSpPr txBox="1"/>
          <p:nvPr/>
        </p:nvSpPr>
        <p:spPr>
          <a:xfrm>
            <a:off x="4338370" y="182619"/>
            <a:ext cx="395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wire sizes by hp &amp; feet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DEFDC-F719-6B13-E2AA-65D2DA2C0C03}"/>
              </a:ext>
            </a:extLst>
          </p:cNvPr>
          <p:cNvSpPr txBox="1"/>
          <p:nvPr/>
        </p:nvSpPr>
        <p:spPr>
          <a:xfrm>
            <a:off x="4338370" y="705015"/>
            <a:ext cx="3178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Anchoring the fountain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CD774A-B43B-F361-E79E-D1D2B7C43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848" y="2845623"/>
            <a:ext cx="8253690" cy="295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96D2CE-1DF3-1F45-FE02-E21813295E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9878" y="2628154"/>
            <a:ext cx="839121" cy="125868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7B51AA-F350-9EE5-4BE5-F59F3B511A27}"/>
              </a:ext>
            </a:extLst>
          </p:cNvPr>
          <p:cNvCxnSpPr>
            <a:cxnSpLocks/>
          </p:cNvCxnSpPr>
          <p:nvPr/>
        </p:nvCxnSpPr>
        <p:spPr>
          <a:xfrm flipH="1">
            <a:off x="4937821" y="3024458"/>
            <a:ext cx="2926080" cy="21105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mirror&#10;&#10;Description automatically generated">
            <a:extLst>
              <a:ext uri="{FF2B5EF4-FFF2-40B4-BE49-F238E27FC236}">
                <a16:creationId xmlns:a16="http://schemas.microsoft.com/office/drawing/2014/main" id="{79F6B27A-E8C2-8344-5A4B-384909B0128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666792">
            <a:off x="4642347" y="3051177"/>
            <a:ext cx="457200" cy="457200"/>
          </a:xfrm>
          <a:prstGeom prst="rect">
            <a:avLst/>
          </a:prstGeom>
        </p:spPr>
      </p:pic>
      <p:pic>
        <p:nvPicPr>
          <p:cNvPr id="19" name="Picture 18" descr="A picture containing brick, box&#10;&#10;Description automatically generated">
            <a:extLst>
              <a:ext uri="{FF2B5EF4-FFF2-40B4-BE49-F238E27FC236}">
                <a16:creationId xmlns:a16="http://schemas.microsoft.com/office/drawing/2014/main" id="{2E55CDFE-76C7-7068-ED71-16AE24125C6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32941" y="5033195"/>
            <a:ext cx="658084" cy="476114"/>
          </a:xfrm>
          <a:prstGeom prst="rect">
            <a:avLst/>
          </a:prstGeom>
        </p:spPr>
      </p:pic>
      <p:pic>
        <p:nvPicPr>
          <p:cNvPr id="20" name="Picture 19" descr="A picture containing brick, box&#10;&#10;Description automatically generated">
            <a:extLst>
              <a:ext uri="{FF2B5EF4-FFF2-40B4-BE49-F238E27FC236}">
                <a16:creationId xmlns:a16="http://schemas.microsoft.com/office/drawing/2014/main" id="{C88C219C-D55A-0EEF-126B-3A912B9FA9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501702" y="5277661"/>
            <a:ext cx="658084" cy="4761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FE38D1-92B9-5532-F359-2478122CDBE1}"/>
              </a:ext>
            </a:extLst>
          </p:cNvPr>
          <p:cNvCxnSpPr>
            <a:cxnSpLocks/>
          </p:cNvCxnSpPr>
          <p:nvPr/>
        </p:nvCxnSpPr>
        <p:spPr>
          <a:xfrm>
            <a:off x="8091693" y="3075628"/>
            <a:ext cx="1656752" cy="232054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86BAF9-6E77-7E08-298D-B7C5C8FBD559}"/>
              </a:ext>
            </a:extLst>
          </p:cNvPr>
          <p:cNvCxnSpPr>
            <a:cxnSpLocks/>
          </p:cNvCxnSpPr>
          <p:nvPr/>
        </p:nvCxnSpPr>
        <p:spPr>
          <a:xfrm flipH="1">
            <a:off x="6423700" y="3036864"/>
            <a:ext cx="1440201" cy="21031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9CA433A-7FCC-58C6-BFBC-583F5D62B93B}"/>
              </a:ext>
            </a:extLst>
          </p:cNvPr>
          <p:cNvSpPr/>
          <p:nvPr/>
        </p:nvSpPr>
        <p:spPr>
          <a:xfrm rot="248863">
            <a:off x="7997023" y="2381891"/>
            <a:ext cx="3716740" cy="2718188"/>
          </a:xfrm>
          <a:custGeom>
            <a:avLst/>
            <a:gdLst>
              <a:gd name="connsiteX0" fmla="*/ 0 w 4729480"/>
              <a:gd name="connsiteY0" fmla="*/ 1503680 h 2788981"/>
              <a:gd name="connsiteX1" fmla="*/ 20320 w 4729480"/>
              <a:gd name="connsiteY1" fmla="*/ 1549400 h 2788981"/>
              <a:gd name="connsiteX2" fmla="*/ 30480 w 4729480"/>
              <a:gd name="connsiteY2" fmla="*/ 1564640 h 2788981"/>
              <a:gd name="connsiteX3" fmla="*/ 35560 w 4729480"/>
              <a:gd name="connsiteY3" fmla="*/ 1579880 h 2788981"/>
              <a:gd name="connsiteX4" fmla="*/ 45720 w 4729480"/>
              <a:gd name="connsiteY4" fmla="*/ 1600200 h 2788981"/>
              <a:gd name="connsiteX5" fmla="*/ 55880 w 4729480"/>
              <a:gd name="connsiteY5" fmla="*/ 1615440 h 2788981"/>
              <a:gd name="connsiteX6" fmla="*/ 71120 w 4729480"/>
              <a:gd name="connsiteY6" fmla="*/ 1661160 h 2788981"/>
              <a:gd name="connsiteX7" fmla="*/ 76200 w 4729480"/>
              <a:gd name="connsiteY7" fmla="*/ 1676400 h 2788981"/>
              <a:gd name="connsiteX8" fmla="*/ 91440 w 4729480"/>
              <a:gd name="connsiteY8" fmla="*/ 1691640 h 2788981"/>
              <a:gd name="connsiteX9" fmla="*/ 101600 w 4729480"/>
              <a:gd name="connsiteY9" fmla="*/ 1711960 h 2788981"/>
              <a:gd name="connsiteX10" fmla="*/ 132080 w 4729480"/>
              <a:gd name="connsiteY10" fmla="*/ 1732280 h 2788981"/>
              <a:gd name="connsiteX11" fmla="*/ 147320 w 4729480"/>
              <a:gd name="connsiteY11" fmla="*/ 1742440 h 2788981"/>
              <a:gd name="connsiteX12" fmla="*/ 172720 w 4729480"/>
              <a:gd name="connsiteY12" fmla="*/ 1762760 h 2788981"/>
              <a:gd name="connsiteX13" fmla="*/ 182880 w 4729480"/>
              <a:gd name="connsiteY13" fmla="*/ 1778000 h 2788981"/>
              <a:gd name="connsiteX14" fmla="*/ 198120 w 4729480"/>
              <a:gd name="connsiteY14" fmla="*/ 1798320 h 2788981"/>
              <a:gd name="connsiteX15" fmla="*/ 218440 w 4729480"/>
              <a:gd name="connsiteY15" fmla="*/ 1823720 h 2788981"/>
              <a:gd name="connsiteX16" fmla="*/ 228600 w 4729480"/>
              <a:gd name="connsiteY16" fmla="*/ 1844040 h 2788981"/>
              <a:gd name="connsiteX17" fmla="*/ 243840 w 4729480"/>
              <a:gd name="connsiteY17" fmla="*/ 1859280 h 2788981"/>
              <a:gd name="connsiteX18" fmla="*/ 254000 w 4729480"/>
              <a:gd name="connsiteY18" fmla="*/ 1874520 h 2788981"/>
              <a:gd name="connsiteX19" fmla="*/ 259080 w 4729480"/>
              <a:gd name="connsiteY19" fmla="*/ 1889760 h 2788981"/>
              <a:gd name="connsiteX20" fmla="*/ 289560 w 4729480"/>
              <a:gd name="connsiteY20" fmla="*/ 1910080 h 2788981"/>
              <a:gd name="connsiteX21" fmla="*/ 309880 w 4729480"/>
              <a:gd name="connsiteY21" fmla="*/ 1920240 h 2788981"/>
              <a:gd name="connsiteX22" fmla="*/ 340360 w 4729480"/>
              <a:gd name="connsiteY22" fmla="*/ 1940560 h 2788981"/>
              <a:gd name="connsiteX23" fmla="*/ 365760 w 4729480"/>
              <a:gd name="connsiteY23" fmla="*/ 1965960 h 2788981"/>
              <a:gd name="connsiteX24" fmla="*/ 396240 w 4729480"/>
              <a:gd name="connsiteY24" fmla="*/ 1996440 h 2788981"/>
              <a:gd name="connsiteX25" fmla="*/ 421640 w 4729480"/>
              <a:gd name="connsiteY25" fmla="*/ 2021840 h 2788981"/>
              <a:gd name="connsiteX26" fmla="*/ 426720 w 4729480"/>
              <a:gd name="connsiteY26" fmla="*/ 2037080 h 2788981"/>
              <a:gd name="connsiteX27" fmla="*/ 452120 w 4729480"/>
              <a:gd name="connsiteY27" fmla="*/ 2067560 h 2788981"/>
              <a:gd name="connsiteX28" fmla="*/ 477520 w 4729480"/>
              <a:gd name="connsiteY28" fmla="*/ 2092960 h 2788981"/>
              <a:gd name="connsiteX29" fmla="*/ 492760 w 4729480"/>
              <a:gd name="connsiteY29" fmla="*/ 2123440 h 2788981"/>
              <a:gd name="connsiteX30" fmla="*/ 518160 w 4729480"/>
              <a:gd name="connsiteY30" fmla="*/ 2159000 h 2788981"/>
              <a:gd name="connsiteX31" fmla="*/ 533400 w 4729480"/>
              <a:gd name="connsiteY31" fmla="*/ 2169160 h 2788981"/>
              <a:gd name="connsiteX32" fmla="*/ 558800 w 4729480"/>
              <a:gd name="connsiteY32" fmla="*/ 2204720 h 2788981"/>
              <a:gd name="connsiteX33" fmla="*/ 568960 w 4729480"/>
              <a:gd name="connsiteY33" fmla="*/ 2219960 h 2788981"/>
              <a:gd name="connsiteX34" fmla="*/ 584200 w 4729480"/>
              <a:gd name="connsiteY34" fmla="*/ 2235200 h 2788981"/>
              <a:gd name="connsiteX35" fmla="*/ 604520 w 4729480"/>
              <a:gd name="connsiteY35" fmla="*/ 2270760 h 2788981"/>
              <a:gd name="connsiteX36" fmla="*/ 619760 w 4729480"/>
              <a:gd name="connsiteY36" fmla="*/ 2280920 h 2788981"/>
              <a:gd name="connsiteX37" fmla="*/ 640080 w 4729480"/>
              <a:gd name="connsiteY37" fmla="*/ 2311400 h 2788981"/>
              <a:gd name="connsiteX38" fmla="*/ 670560 w 4729480"/>
              <a:gd name="connsiteY38" fmla="*/ 2346960 h 2788981"/>
              <a:gd name="connsiteX39" fmla="*/ 706120 w 4729480"/>
              <a:gd name="connsiteY39" fmla="*/ 2387600 h 2788981"/>
              <a:gd name="connsiteX40" fmla="*/ 716280 w 4729480"/>
              <a:gd name="connsiteY40" fmla="*/ 2402840 h 2788981"/>
              <a:gd name="connsiteX41" fmla="*/ 746760 w 4729480"/>
              <a:gd name="connsiteY41" fmla="*/ 2423160 h 2788981"/>
              <a:gd name="connsiteX42" fmla="*/ 772160 w 4729480"/>
              <a:gd name="connsiteY42" fmla="*/ 2468880 h 2788981"/>
              <a:gd name="connsiteX43" fmla="*/ 792480 w 4729480"/>
              <a:gd name="connsiteY43" fmla="*/ 2484120 h 2788981"/>
              <a:gd name="connsiteX44" fmla="*/ 802640 w 4729480"/>
              <a:gd name="connsiteY44" fmla="*/ 2514600 h 2788981"/>
              <a:gd name="connsiteX45" fmla="*/ 807720 w 4729480"/>
              <a:gd name="connsiteY45" fmla="*/ 2529840 h 2788981"/>
              <a:gd name="connsiteX46" fmla="*/ 822960 w 4729480"/>
              <a:gd name="connsiteY46" fmla="*/ 2534920 h 2788981"/>
              <a:gd name="connsiteX47" fmla="*/ 853440 w 4729480"/>
              <a:gd name="connsiteY47" fmla="*/ 2555240 h 2788981"/>
              <a:gd name="connsiteX48" fmla="*/ 863600 w 4729480"/>
              <a:gd name="connsiteY48" fmla="*/ 2570480 h 2788981"/>
              <a:gd name="connsiteX49" fmla="*/ 878840 w 4729480"/>
              <a:gd name="connsiteY49" fmla="*/ 2580640 h 2788981"/>
              <a:gd name="connsiteX50" fmla="*/ 883920 w 4729480"/>
              <a:gd name="connsiteY50" fmla="*/ 2595880 h 2788981"/>
              <a:gd name="connsiteX51" fmla="*/ 914400 w 4729480"/>
              <a:gd name="connsiteY51" fmla="*/ 2616200 h 2788981"/>
              <a:gd name="connsiteX52" fmla="*/ 965200 w 4729480"/>
              <a:gd name="connsiteY52" fmla="*/ 2651760 h 2788981"/>
              <a:gd name="connsiteX53" fmla="*/ 985520 w 4729480"/>
              <a:gd name="connsiteY53" fmla="*/ 2661920 h 2788981"/>
              <a:gd name="connsiteX54" fmla="*/ 1000760 w 4729480"/>
              <a:gd name="connsiteY54" fmla="*/ 2677160 h 2788981"/>
              <a:gd name="connsiteX55" fmla="*/ 1041400 w 4729480"/>
              <a:gd name="connsiteY55" fmla="*/ 2687320 h 2788981"/>
              <a:gd name="connsiteX56" fmla="*/ 1061720 w 4729480"/>
              <a:gd name="connsiteY56" fmla="*/ 2692400 h 2788981"/>
              <a:gd name="connsiteX57" fmla="*/ 1107440 w 4729480"/>
              <a:gd name="connsiteY57" fmla="*/ 2717800 h 2788981"/>
              <a:gd name="connsiteX58" fmla="*/ 1122680 w 4729480"/>
              <a:gd name="connsiteY58" fmla="*/ 2733040 h 2788981"/>
              <a:gd name="connsiteX59" fmla="*/ 1137920 w 4729480"/>
              <a:gd name="connsiteY59" fmla="*/ 2743200 h 2788981"/>
              <a:gd name="connsiteX60" fmla="*/ 1168400 w 4729480"/>
              <a:gd name="connsiteY60" fmla="*/ 2778760 h 2788981"/>
              <a:gd name="connsiteX61" fmla="*/ 1183640 w 4729480"/>
              <a:gd name="connsiteY61" fmla="*/ 2783840 h 2788981"/>
              <a:gd name="connsiteX62" fmla="*/ 1280160 w 4729480"/>
              <a:gd name="connsiteY62" fmla="*/ 2778760 h 2788981"/>
              <a:gd name="connsiteX63" fmla="*/ 1346200 w 4729480"/>
              <a:gd name="connsiteY63" fmla="*/ 2773680 h 2788981"/>
              <a:gd name="connsiteX64" fmla="*/ 1574800 w 4729480"/>
              <a:gd name="connsiteY64" fmla="*/ 2778760 h 2788981"/>
              <a:gd name="connsiteX65" fmla="*/ 1590040 w 4729480"/>
              <a:gd name="connsiteY65" fmla="*/ 2783840 h 2788981"/>
              <a:gd name="connsiteX66" fmla="*/ 1869440 w 4729480"/>
              <a:gd name="connsiteY66" fmla="*/ 2783840 h 2788981"/>
              <a:gd name="connsiteX67" fmla="*/ 1899920 w 4729480"/>
              <a:gd name="connsiteY67" fmla="*/ 2778760 h 2788981"/>
              <a:gd name="connsiteX68" fmla="*/ 1960880 w 4729480"/>
              <a:gd name="connsiteY68" fmla="*/ 2773680 h 2788981"/>
              <a:gd name="connsiteX69" fmla="*/ 1991360 w 4729480"/>
              <a:gd name="connsiteY69" fmla="*/ 2758440 h 2788981"/>
              <a:gd name="connsiteX70" fmla="*/ 2057400 w 4729480"/>
              <a:gd name="connsiteY70" fmla="*/ 2753360 h 2788981"/>
              <a:gd name="connsiteX71" fmla="*/ 2082800 w 4729480"/>
              <a:gd name="connsiteY71" fmla="*/ 2748280 h 2788981"/>
              <a:gd name="connsiteX72" fmla="*/ 2123440 w 4729480"/>
              <a:gd name="connsiteY72" fmla="*/ 2738120 h 2788981"/>
              <a:gd name="connsiteX73" fmla="*/ 2326640 w 4729480"/>
              <a:gd name="connsiteY73" fmla="*/ 2722880 h 2788981"/>
              <a:gd name="connsiteX74" fmla="*/ 2341880 w 4729480"/>
              <a:gd name="connsiteY74" fmla="*/ 2717800 h 2788981"/>
              <a:gd name="connsiteX75" fmla="*/ 2357120 w 4729480"/>
              <a:gd name="connsiteY75" fmla="*/ 2697480 h 2788981"/>
              <a:gd name="connsiteX76" fmla="*/ 2372360 w 4729480"/>
              <a:gd name="connsiteY76" fmla="*/ 2682240 h 2788981"/>
              <a:gd name="connsiteX77" fmla="*/ 2382520 w 4729480"/>
              <a:gd name="connsiteY77" fmla="*/ 2667000 h 2788981"/>
              <a:gd name="connsiteX78" fmla="*/ 2402840 w 4729480"/>
              <a:gd name="connsiteY78" fmla="*/ 2651760 h 2788981"/>
              <a:gd name="connsiteX79" fmla="*/ 2433320 w 4729480"/>
              <a:gd name="connsiteY79" fmla="*/ 2616200 h 2788981"/>
              <a:gd name="connsiteX80" fmla="*/ 2468880 w 4729480"/>
              <a:gd name="connsiteY80" fmla="*/ 2585720 h 2788981"/>
              <a:gd name="connsiteX81" fmla="*/ 2499360 w 4729480"/>
              <a:gd name="connsiteY81" fmla="*/ 2580640 h 2788981"/>
              <a:gd name="connsiteX82" fmla="*/ 2514600 w 4729480"/>
              <a:gd name="connsiteY82" fmla="*/ 2575560 h 2788981"/>
              <a:gd name="connsiteX83" fmla="*/ 2534920 w 4729480"/>
              <a:gd name="connsiteY83" fmla="*/ 2555240 h 2788981"/>
              <a:gd name="connsiteX84" fmla="*/ 2545080 w 4729480"/>
              <a:gd name="connsiteY84" fmla="*/ 2540000 h 2788981"/>
              <a:gd name="connsiteX85" fmla="*/ 2575560 w 4729480"/>
              <a:gd name="connsiteY85" fmla="*/ 2524760 h 2788981"/>
              <a:gd name="connsiteX86" fmla="*/ 2606040 w 4729480"/>
              <a:gd name="connsiteY86" fmla="*/ 2499360 h 2788981"/>
              <a:gd name="connsiteX87" fmla="*/ 2621280 w 4729480"/>
              <a:gd name="connsiteY87" fmla="*/ 2484120 h 2788981"/>
              <a:gd name="connsiteX88" fmla="*/ 2667000 w 4729480"/>
              <a:gd name="connsiteY88" fmla="*/ 2458720 h 2788981"/>
              <a:gd name="connsiteX89" fmla="*/ 2692400 w 4729480"/>
              <a:gd name="connsiteY89" fmla="*/ 2443480 h 2788981"/>
              <a:gd name="connsiteX90" fmla="*/ 2717800 w 4729480"/>
              <a:gd name="connsiteY90" fmla="*/ 2438400 h 2788981"/>
              <a:gd name="connsiteX91" fmla="*/ 2748280 w 4729480"/>
              <a:gd name="connsiteY91" fmla="*/ 2428240 h 2788981"/>
              <a:gd name="connsiteX92" fmla="*/ 2783840 w 4729480"/>
              <a:gd name="connsiteY92" fmla="*/ 2418080 h 2788981"/>
              <a:gd name="connsiteX93" fmla="*/ 2804160 w 4729480"/>
              <a:gd name="connsiteY93" fmla="*/ 2402840 h 2788981"/>
              <a:gd name="connsiteX94" fmla="*/ 2819400 w 4729480"/>
              <a:gd name="connsiteY94" fmla="*/ 2387600 h 2788981"/>
              <a:gd name="connsiteX95" fmla="*/ 2844800 w 4729480"/>
              <a:gd name="connsiteY95" fmla="*/ 2372360 h 2788981"/>
              <a:gd name="connsiteX96" fmla="*/ 2895600 w 4729480"/>
              <a:gd name="connsiteY96" fmla="*/ 2352040 h 2788981"/>
              <a:gd name="connsiteX97" fmla="*/ 2946400 w 4729480"/>
              <a:gd name="connsiteY97" fmla="*/ 2341880 h 2788981"/>
              <a:gd name="connsiteX98" fmla="*/ 2961640 w 4729480"/>
              <a:gd name="connsiteY98" fmla="*/ 2336800 h 2788981"/>
              <a:gd name="connsiteX99" fmla="*/ 2976880 w 4729480"/>
              <a:gd name="connsiteY99" fmla="*/ 2326640 h 2788981"/>
              <a:gd name="connsiteX100" fmla="*/ 2956560 w 4729480"/>
              <a:gd name="connsiteY100" fmla="*/ 2331720 h 2788981"/>
              <a:gd name="connsiteX101" fmla="*/ 2966720 w 4729480"/>
              <a:gd name="connsiteY101" fmla="*/ 2316480 h 2788981"/>
              <a:gd name="connsiteX102" fmla="*/ 2981960 w 4729480"/>
              <a:gd name="connsiteY102" fmla="*/ 2306320 h 2788981"/>
              <a:gd name="connsiteX103" fmla="*/ 3012440 w 4729480"/>
              <a:gd name="connsiteY103" fmla="*/ 2280920 h 2788981"/>
              <a:gd name="connsiteX104" fmla="*/ 3042920 w 4729480"/>
              <a:gd name="connsiteY104" fmla="*/ 2260600 h 2788981"/>
              <a:gd name="connsiteX105" fmla="*/ 3058160 w 4729480"/>
              <a:gd name="connsiteY105" fmla="*/ 2255520 h 2788981"/>
              <a:gd name="connsiteX106" fmla="*/ 3103880 w 4729480"/>
              <a:gd name="connsiteY106" fmla="*/ 2230120 h 2788981"/>
              <a:gd name="connsiteX107" fmla="*/ 3119120 w 4729480"/>
              <a:gd name="connsiteY107" fmla="*/ 2214880 h 2788981"/>
              <a:gd name="connsiteX108" fmla="*/ 3149600 w 4729480"/>
              <a:gd name="connsiteY108" fmla="*/ 2204720 h 2788981"/>
              <a:gd name="connsiteX109" fmla="*/ 3246120 w 4729480"/>
              <a:gd name="connsiteY109" fmla="*/ 2189480 h 2788981"/>
              <a:gd name="connsiteX110" fmla="*/ 3266440 w 4729480"/>
              <a:gd name="connsiteY110" fmla="*/ 2184400 h 2788981"/>
              <a:gd name="connsiteX111" fmla="*/ 3271520 w 4729480"/>
              <a:gd name="connsiteY111" fmla="*/ 2169160 h 2788981"/>
              <a:gd name="connsiteX112" fmla="*/ 3286760 w 4729480"/>
              <a:gd name="connsiteY112" fmla="*/ 2159000 h 2788981"/>
              <a:gd name="connsiteX113" fmla="*/ 3296920 w 4729480"/>
              <a:gd name="connsiteY113" fmla="*/ 2143760 h 2788981"/>
              <a:gd name="connsiteX114" fmla="*/ 3312160 w 4729480"/>
              <a:gd name="connsiteY114" fmla="*/ 2133600 h 2788981"/>
              <a:gd name="connsiteX115" fmla="*/ 3342640 w 4729480"/>
              <a:gd name="connsiteY115" fmla="*/ 2092960 h 2788981"/>
              <a:gd name="connsiteX116" fmla="*/ 3393440 w 4729480"/>
              <a:gd name="connsiteY116" fmla="*/ 2062480 h 2788981"/>
              <a:gd name="connsiteX117" fmla="*/ 3464560 w 4729480"/>
              <a:gd name="connsiteY117" fmla="*/ 2001520 h 2788981"/>
              <a:gd name="connsiteX118" fmla="*/ 3474720 w 4729480"/>
              <a:gd name="connsiteY118" fmla="*/ 1986280 h 2788981"/>
              <a:gd name="connsiteX119" fmla="*/ 3484880 w 4729480"/>
              <a:gd name="connsiteY119" fmla="*/ 1950720 h 2788981"/>
              <a:gd name="connsiteX120" fmla="*/ 3495040 w 4729480"/>
              <a:gd name="connsiteY120" fmla="*/ 1935480 h 2788981"/>
              <a:gd name="connsiteX121" fmla="*/ 3505200 w 4729480"/>
              <a:gd name="connsiteY121" fmla="*/ 1915160 h 2788981"/>
              <a:gd name="connsiteX122" fmla="*/ 3520440 w 4729480"/>
              <a:gd name="connsiteY122" fmla="*/ 1905000 h 2788981"/>
              <a:gd name="connsiteX123" fmla="*/ 3530600 w 4729480"/>
              <a:gd name="connsiteY123" fmla="*/ 1889760 h 2788981"/>
              <a:gd name="connsiteX124" fmla="*/ 3540760 w 4729480"/>
              <a:gd name="connsiteY124" fmla="*/ 1869440 h 2788981"/>
              <a:gd name="connsiteX125" fmla="*/ 3561080 w 4729480"/>
              <a:gd name="connsiteY125" fmla="*/ 1854200 h 2788981"/>
              <a:gd name="connsiteX126" fmla="*/ 3601720 w 4729480"/>
              <a:gd name="connsiteY126" fmla="*/ 1828800 h 2788981"/>
              <a:gd name="connsiteX127" fmla="*/ 3606800 w 4729480"/>
              <a:gd name="connsiteY127" fmla="*/ 1813560 h 2788981"/>
              <a:gd name="connsiteX128" fmla="*/ 3611880 w 4729480"/>
              <a:gd name="connsiteY128" fmla="*/ 1793240 h 2788981"/>
              <a:gd name="connsiteX129" fmla="*/ 3642360 w 4729480"/>
              <a:gd name="connsiteY129" fmla="*/ 1757680 h 2788981"/>
              <a:gd name="connsiteX130" fmla="*/ 3652520 w 4729480"/>
              <a:gd name="connsiteY130" fmla="*/ 1727200 h 2788981"/>
              <a:gd name="connsiteX131" fmla="*/ 3657600 w 4729480"/>
              <a:gd name="connsiteY131" fmla="*/ 1711960 h 2788981"/>
              <a:gd name="connsiteX132" fmla="*/ 3672840 w 4729480"/>
              <a:gd name="connsiteY132" fmla="*/ 1701800 h 2788981"/>
              <a:gd name="connsiteX133" fmla="*/ 3683000 w 4729480"/>
              <a:gd name="connsiteY133" fmla="*/ 1686560 h 2788981"/>
              <a:gd name="connsiteX134" fmla="*/ 3703320 w 4729480"/>
              <a:gd name="connsiteY134" fmla="*/ 1671320 h 2788981"/>
              <a:gd name="connsiteX135" fmla="*/ 3718560 w 4729480"/>
              <a:gd name="connsiteY135" fmla="*/ 1656080 h 2788981"/>
              <a:gd name="connsiteX136" fmla="*/ 3723640 w 4729480"/>
              <a:gd name="connsiteY136" fmla="*/ 1640840 h 2788981"/>
              <a:gd name="connsiteX137" fmla="*/ 3733800 w 4729480"/>
              <a:gd name="connsiteY137" fmla="*/ 1625600 h 2788981"/>
              <a:gd name="connsiteX138" fmla="*/ 3749040 w 4729480"/>
              <a:gd name="connsiteY138" fmla="*/ 1386840 h 2788981"/>
              <a:gd name="connsiteX139" fmla="*/ 3769360 w 4729480"/>
              <a:gd name="connsiteY139" fmla="*/ 1305560 h 2788981"/>
              <a:gd name="connsiteX140" fmla="*/ 3774440 w 4729480"/>
              <a:gd name="connsiteY140" fmla="*/ 1290320 h 2788981"/>
              <a:gd name="connsiteX141" fmla="*/ 3815080 w 4729480"/>
              <a:gd name="connsiteY141" fmla="*/ 1280160 h 2788981"/>
              <a:gd name="connsiteX142" fmla="*/ 3820160 w 4729480"/>
              <a:gd name="connsiteY142" fmla="*/ 1249680 h 2788981"/>
              <a:gd name="connsiteX143" fmla="*/ 3835400 w 4729480"/>
              <a:gd name="connsiteY143" fmla="*/ 1239520 h 2788981"/>
              <a:gd name="connsiteX144" fmla="*/ 3845560 w 4729480"/>
              <a:gd name="connsiteY144" fmla="*/ 1224280 h 2788981"/>
              <a:gd name="connsiteX145" fmla="*/ 3855720 w 4729480"/>
              <a:gd name="connsiteY145" fmla="*/ 1193800 h 2788981"/>
              <a:gd name="connsiteX146" fmla="*/ 3860800 w 4729480"/>
              <a:gd name="connsiteY146" fmla="*/ 1178560 h 2788981"/>
              <a:gd name="connsiteX147" fmla="*/ 3876040 w 4729480"/>
              <a:gd name="connsiteY147" fmla="*/ 1148080 h 2788981"/>
              <a:gd name="connsiteX148" fmla="*/ 3901440 w 4729480"/>
              <a:gd name="connsiteY148" fmla="*/ 1117600 h 2788981"/>
              <a:gd name="connsiteX149" fmla="*/ 3906520 w 4729480"/>
              <a:gd name="connsiteY149" fmla="*/ 1102360 h 2788981"/>
              <a:gd name="connsiteX150" fmla="*/ 3911600 w 4729480"/>
              <a:gd name="connsiteY150" fmla="*/ 1082040 h 2788981"/>
              <a:gd name="connsiteX151" fmla="*/ 3947160 w 4729480"/>
              <a:gd name="connsiteY151" fmla="*/ 1056640 h 2788981"/>
              <a:gd name="connsiteX152" fmla="*/ 3957320 w 4729480"/>
              <a:gd name="connsiteY152" fmla="*/ 1041400 h 2788981"/>
              <a:gd name="connsiteX153" fmla="*/ 3972560 w 4729480"/>
              <a:gd name="connsiteY153" fmla="*/ 1036320 h 2788981"/>
              <a:gd name="connsiteX154" fmla="*/ 3977640 w 4729480"/>
              <a:gd name="connsiteY154" fmla="*/ 1021080 h 2788981"/>
              <a:gd name="connsiteX155" fmla="*/ 3982720 w 4729480"/>
              <a:gd name="connsiteY155" fmla="*/ 990600 h 2788981"/>
              <a:gd name="connsiteX156" fmla="*/ 3987800 w 4729480"/>
              <a:gd name="connsiteY156" fmla="*/ 975360 h 2788981"/>
              <a:gd name="connsiteX157" fmla="*/ 4003040 w 4729480"/>
              <a:gd name="connsiteY157" fmla="*/ 970280 h 2788981"/>
              <a:gd name="connsiteX158" fmla="*/ 4018280 w 4729480"/>
              <a:gd name="connsiteY158" fmla="*/ 955040 h 2788981"/>
              <a:gd name="connsiteX159" fmla="*/ 4023360 w 4729480"/>
              <a:gd name="connsiteY159" fmla="*/ 939800 h 2788981"/>
              <a:gd name="connsiteX160" fmla="*/ 4038600 w 4729480"/>
              <a:gd name="connsiteY160" fmla="*/ 934720 h 2788981"/>
              <a:gd name="connsiteX161" fmla="*/ 4053840 w 4729480"/>
              <a:gd name="connsiteY161" fmla="*/ 863600 h 2788981"/>
              <a:gd name="connsiteX162" fmla="*/ 4058920 w 4729480"/>
              <a:gd name="connsiteY162" fmla="*/ 843280 h 2788981"/>
              <a:gd name="connsiteX163" fmla="*/ 4074160 w 4729480"/>
              <a:gd name="connsiteY163" fmla="*/ 812800 h 2788981"/>
              <a:gd name="connsiteX164" fmla="*/ 4089400 w 4729480"/>
              <a:gd name="connsiteY164" fmla="*/ 797560 h 2788981"/>
              <a:gd name="connsiteX165" fmla="*/ 4119880 w 4729480"/>
              <a:gd name="connsiteY165" fmla="*/ 756920 h 2788981"/>
              <a:gd name="connsiteX166" fmla="*/ 4150360 w 4729480"/>
              <a:gd name="connsiteY166" fmla="*/ 746760 h 2788981"/>
              <a:gd name="connsiteX167" fmla="*/ 4160520 w 4729480"/>
              <a:gd name="connsiteY167" fmla="*/ 716280 h 2788981"/>
              <a:gd name="connsiteX168" fmla="*/ 4165600 w 4729480"/>
              <a:gd name="connsiteY168" fmla="*/ 670560 h 2788981"/>
              <a:gd name="connsiteX169" fmla="*/ 4196080 w 4729480"/>
              <a:gd name="connsiteY169" fmla="*/ 650240 h 2788981"/>
              <a:gd name="connsiteX170" fmla="*/ 4206240 w 4729480"/>
              <a:gd name="connsiteY170" fmla="*/ 635000 h 2788981"/>
              <a:gd name="connsiteX171" fmla="*/ 4226560 w 4729480"/>
              <a:gd name="connsiteY171" fmla="*/ 589280 h 2788981"/>
              <a:gd name="connsiteX172" fmla="*/ 4241800 w 4729480"/>
              <a:gd name="connsiteY172" fmla="*/ 574040 h 2788981"/>
              <a:gd name="connsiteX173" fmla="*/ 4257040 w 4729480"/>
              <a:gd name="connsiteY173" fmla="*/ 568960 h 2788981"/>
              <a:gd name="connsiteX174" fmla="*/ 4262120 w 4729480"/>
              <a:gd name="connsiteY174" fmla="*/ 538480 h 2788981"/>
              <a:gd name="connsiteX175" fmla="*/ 4272280 w 4729480"/>
              <a:gd name="connsiteY175" fmla="*/ 467360 h 2788981"/>
              <a:gd name="connsiteX176" fmla="*/ 4282440 w 4729480"/>
              <a:gd name="connsiteY176" fmla="*/ 452120 h 2788981"/>
              <a:gd name="connsiteX177" fmla="*/ 4287520 w 4729480"/>
              <a:gd name="connsiteY177" fmla="*/ 436880 h 2788981"/>
              <a:gd name="connsiteX178" fmla="*/ 4302760 w 4729480"/>
              <a:gd name="connsiteY178" fmla="*/ 431800 h 2788981"/>
              <a:gd name="connsiteX179" fmla="*/ 4312920 w 4729480"/>
              <a:gd name="connsiteY179" fmla="*/ 396240 h 2788981"/>
              <a:gd name="connsiteX180" fmla="*/ 4348480 w 4729480"/>
              <a:gd name="connsiteY180" fmla="*/ 360680 h 2788981"/>
              <a:gd name="connsiteX181" fmla="*/ 4378960 w 4729480"/>
              <a:gd name="connsiteY181" fmla="*/ 340360 h 2788981"/>
              <a:gd name="connsiteX182" fmla="*/ 4617720 w 4729480"/>
              <a:gd name="connsiteY182" fmla="*/ 335280 h 2788981"/>
              <a:gd name="connsiteX183" fmla="*/ 4638040 w 4729480"/>
              <a:gd name="connsiteY183" fmla="*/ 284480 h 2788981"/>
              <a:gd name="connsiteX184" fmla="*/ 4648200 w 4729480"/>
              <a:gd name="connsiteY184" fmla="*/ 254000 h 2788981"/>
              <a:gd name="connsiteX185" fmla="*/ 4663440 w 4729480"/>
              <a:gd name="connsiteY185" fmla="*/ 198120 h 2788981"/>
              <a:gd name="connsiteX186" fmla="*/ 4668520 w 4729480"/>
              <a:gd name="connsiteY186" fmla="*/ 182880 h 2788981"/>
              <a:gd name="connsiteX187" fmla="*/ 4673600 w 4729480"/>
              <a:gd name="connsiteY187" fmla="*/ 167640 h 2788981"/>
              <a:gd name="connsiteX188" fmla="*/ 4683760 w 4729480"/>
              <a:gd name="connsiteY188" fmla="*/ 147320 h 2788981"/>
              <a:gd name="connsiteX189" fmla="*/ 4693920 w 4729480"/>
              <a:gd name="connsiteY189" fmla="*/ 116840 h 2788981"/>
              <a:gd name="connsiteX190" fmla="*/ 4714240 w 4729480"/>
              <a:gd name="connsiteY190" fmla="*/ 86360 h 2788981"/>
              <a:gd name="connsiteX191" fmla="*/ 4719320 w 4729480"/>
              <a:gd name="connsiteY191" fmla="*/ 60960 h 2788981"/>
              <a:gd name="connsiteX192" fmla="*/ 4729480 w 4729480"/>
              <a:gd name="connsiteY192" fmla="*/ 0 h 278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4729480" h="2788981">
                <a:moveTo>
                  <a:pt x="0" y="1503680"/>
                </a:moveTo>
                <a:cubicBezTo>
                  <a:pt x="7257" y="1521824"/>
                  <a:pt x="10828" y="1532789"/>
                  <a:pt x="20320" y="1549400"/>
                </a:cubicBezTo>
                <a:cubicBezTo>
                  <a:pt x="23349" y="1554701"/>
                  <a:pt x="27750" y="1559179"/>
                  <a:pt x="30480" y="1564640"/>
                </a:cubicBezTo>
                <a:cubicBezTo>
                  <a:pt x="32875" y="1569429"/>
                  <a:pt x="33451" y="1574958"/>
                  <a:pt x="35560" y="1579880"/>
                </a:cubicBezTo>
                <a:cubicBezTo>
                  <a:pt x="38543" y="1586841"/>
                  <a:pt x="41963" y="1593625"/>
                  <a:pt x="45720" y="1600200"/>
                </a:cubicBezTo>
                <a:cubicBezTo>
                  <a:pt x="48749" y="1605501"/>
                  <a:pt x="53400" y="1609861"/>
                  <a:pt x="55880" y="1615440"/>
                </a:cubicBezTo>
                <a:lnTo>
                  <a:pt x="71120" y="1661160"/>
                </a:lnTo>
                <a:cubicBezTo>
                  <a:pt x="72813" y="1666240"/>
                  <a:pt x="72414" y="1672614"/>
                  <a:pt x="76200" y="1676400"/>
                </a:cubicBezTo>
                <a:cubicBezTo>
                  <a:pt x="81280" y="1681480"/>
                  <a:pt x="87264" y="1685794"/>
                  <a:pt x="91440" y="1691640"/>
                </a:cubicBezTo>
                <a:cubicBezTo>
                  <a:pt x="95842" y="1697802"/>
                  <a:pt x="96245" y="1706605"/>
                  <a:pt x="101600" y="1711960"/>
                </a:cubicBezTo>
                <a:cubicBezTo>
                  <a:pt x="110234" y="1720594"/>
                  <a:pt x="121920" y="1725507"/>
                  <a:pt x="132080" y="1732280"/>
                </a:cubicBezTo>
                <a:lnTo>
                  <a:pt x="147320" y="1742440"/>
                </a:lnTo>
                <a:cubicBezTo>
                  <a:pt x="176437" y="1786116"/>
                  <a:pt x="137667" y="1734717"/>
                  <a:pt x="172720" y="1762760"/>
                </a:cubicBezTo>
                <a:cubicBezTo>
                  <a:pt x="177488" y="1766574"/>
                  <a:pt x="179331" y="1773032"/>
                  <a:pt x="182880" y="1778000"/>
                </a:cubicBezTo>
                <a:cubicBezTo>
                  <a:pt x="187801" y="1784890"/>
                  <a:pt x="193040" y="1791547"/>
                  <a:pt x="198120" y="1798320"/>
                </a:cubicBezTo>
                <a:cubicBezTo>
                  <a:pt x="210249" y="1834707"/>
                  <a:pt x="192909" y="1793083"/>
                  <a:pt x="218440" y="1823720"/>
                </a:cubicBezTo>
                <a:cubicBezTo>
                  <a:pt x="223288" y="1829538"/>
                  <a:pt x="224198" y="1837878"/>
                  <a:pt x="228600" y="1844040"/>
                </a:cubicBezTo>
                <a:cubicBezTo>
                  <a:pt x="232776" y="1849886"/>
                  <a:pt x="239241" y="1853761"/>
                  <a:pt x="243840" y="1859280"/>
                </a:cubicBezTo>
                <a:cubicBezTo>
                  <a:pt x="247749" y="1863970"/>
                  <a:pt x="251270" y="1869059"/>
                  <a:pt x="254000" y="1874520"/>
                </a:cubicBezTo>
                <a:cubicBezTo>
                  <a:pt x="256395" y="1879309"/>
                  <a:pt x="255294" y="1885974"/>
                  <a:pt x="259080" y="1889760"/>
                </a:cubicBezTo>
                <a:cubicBezTo>
                  <a:pt x="267714" y="1898394"/>
                  <a:pt x="278638" y="1904619"/>
                  <a:pt x="289560" y="1910080"/>
                </a:cubicBezTo>
                <a:cubicBezTo>
                  <a:pt x="296333" y="1913467"/>
                  <a:pt x="303386" y="1916344"/>
                  <a:pt x="309880" y="1920240"/>
                </a:cubicBezTo>
                <a:cubicBezTo>
                  <a:pt x="320351" y="1926522"/>
                  <a:pt x="340360" y="1940560"/>
                  <a:pt x="340360" y="1940560"/>
                </a:cubicBezTo>
                <a:cubicBezTo>
                  <a:pt x="364447" y="1988733"/>
                  <a:pt x="335182" y="1942177"/>
                  <a:pt x="365760" y="1965960"/>
                </a:cubicBezTo>
                <a:cubicBezTo>
                  <a:pt x="377102" y="1974781"/>
                  <a:pt x="396240" y="1996440"/>
                  <a:pt x="396240" y="1996440"/>
                </a:cubicBezTo>
                <a:cubicBezTo>
                  <a:pt x="408154" y="2032181"/>
                  <a:pt x="390253" y="1990453"/>
                  <a:pt x="421640" y="2021840"/>
                </a:cubicBezTo>
                <a:cubicBezTo>
                  <a:pt x="425426" y="2025626"/>
                  <a:pt x="424325" y="2032291"/>
                  <a:pt x="426720" y="2037080"/>
                </a:cubicBezTo>
                <a:cubicBezTo>
                  <a:pt x="436180" y="2055999"/>
                  <a:pt x="438076" y="2050708"/>
                  <a:pt x="452120" y="2067560"/>
                </a:cubicBezTo>
                <a:cubicBezTo>
                  <a:pt x="473287" y="2092960"/>
                  <a:pt x="449580" y="2074333"/>
                  <a:pt x="477520" y="2092960"/>
                </a:cubicBezTo>
                <a:cubicBezTo>
                  <a:pt x="506637" y="2136636"/>
                  <a:pt x="471728" y="2081376"/>
                  <a:pt x="492760" y="2123440"/>
                </a:cubicBezTo>
                <a:cubicBezTo>
                  <a:pt x="495644" y="2129209"/>
                  <a:pt x="515859" y="2156699"/>
                  <a:pt x="518160" y="2159000"/>
                </a:cubicBezTo>
                <a:cubicBezTo>
                  <a:pt x="522477" y="2163317"/>
                  <a:pt x="528320" y="2165773"/>
                  <a:pt x="533400" y="2169160"/>
                </a:cubicBezTo>
                <a:cubicBezTo>
                  <a:pt x="557344" y="2205076"/>
                  <a:pt x="527295" y="2160612"/>
                  <a:pt x="558800" y="2204720"/>
                </a:cubicBezTo>
                <a:cubicBezTo>
                  <a:pt x="562349" y="2209688"/>
                  <a:pt x="565051" y="2215270"/>
                  <a:pt x="568960" y="2219960"/>
                </a:cubicBezTo>
                <a:cubicBezTo>
                  <a:pt x="573559" y="2225479"/>
                  <a:pt x="579120" y="2230120"/>
                  <a:pt x="584200" y="2235200"/>
                </a:cubicBezTo>
                <a:cubicBezTo>
                  <a:pt x="590012" y="2252637"/>
                  <a:pt x="589143" y="2255383"/>
                  <a:pt x="604520" y="2270760"/>
                </a:cubicBezTo>
                <a:cubicBezTo>
                  <a:pt x="608837" y="2275077"/>
                  <a:pt x="614680" y="2277533"/>
                  <a:pt x="619760" y="2280920"/>
                </a:cubicBezTo>
                <a:cubicBezTo>
                  <a:pt x="626533" y="2291080"/>
                  <a:pt x="631446" y="2302766"/>
                  <a:pt x="640080" y="2311400"/>
                </a:cubicBezTo>
                <a:cubicBezTo>
                  <a:pt x="657620" y="2328940"/>
                  <a:pt x="655354" y="2325237"/>
                  <a:pt x="670560" y="2346960"/>
                </a:cubicBezTo>
                <a:cubicBezTo>
                  <a:pt x="696489" y="2384002"/>
                  <a:pt x="679609" y="2369926"/>
                  <a:pt x="706120" y="2387600"/>
                </a:cubicBezTo>
                <a:cubicBezTo>
                  <a:pt x="709507" y="2392680"/>
                  <a:pt x="711685" y="2398820"/>
                  <a:pt x="716280" y="2402840"/>
                </a:cubicBezTo>
                <a:cubicBezTo>
                  <a:pt x="725470" y="2410881"/>
                  <a:pt x="746760" y="2423160"/>
                  <a:pt x="746760" y="2423160"/>
                </a:cubicBezTo>
                <a:cubicBezTo>
                  <a:pt x="752297" y="2439771"/>
                  <a:pt x="756633" y="2457235"/>
                  <a:pt x="772160" y="2468880"/>
                </a:cubicBezTo>
                <a:lnTo>
                  <a:pt x="792480" y="2484120"/>
                </a:lnTo>
                <a:lnTo>
                  <a:pt x="802640" y="2514600"/>
                </a:lnTo>
                <a:cubicBezTo>
                  <a:pt x="804333" y="2519680"/>
                  <a:pt x="802640" y="2528147"/>
                  <a:pt x="807720" y="2529840"/>
                </a:cubicBezTo>
                <a:cubicBezTo>
                  <a:pt x="812800" y="2531533"/>
                  <a:pt x="818279" y="2532319"/>
                  <a:pt x="822960" y="2534920"/>
                </a:cubicBezTo>
                <a:cubicBezTo>
                  <a:pt x="833634" y="2540850"/>
                  <a:pt x="853440" y="2555240"/>
                  <a:pt x="853440" y="2555240"/>
                </a:cubicBezTo>
                <a:cubicBezTo>
                  <a:pt x="856827" y="2560320"/>
                  <a:pt x="859283" y="2566163"/>
                  <a:pt x="863600" y="2570480"/>
                </a:cubicBezTo>
                <a:cubicBezTo>
                  <a:pt x="867917" y="2574797"/>
                  <a:pt x="875026" y="2575872"/>
                  <a:pt x="878840" y="2580640"/>
                </a:cubicBezTo>
                <a:cubicBezTo>
                  <a:pt x="882185" y="2584821"/>
                  <a:pt x="880134" y="2592094"/>
                  <a:pt x="883920" y="2595880"/>
                </a:cubicBezTo>
                <a:cubicBezTo>
                  <a:pt x="892554" y="2604514"/>
                  <a:pt x="904631" y="2608874"/>
                  <a:pt x="914400" y="2616200"/>
                </a:cubicBezTo>
                <a:cubicBezTo>
                  <a:pt x="927143" y="2625757"/>
                  <a:pt x="952692" y="2645506"/>
                  <a:pt x="965200" y="2651760"/>
                </a:cubicBezTo>
                <a:cubicBezTo>
                  <a:pt x="971973" y="2655147"/>
                  <a:pt x="979358" y="2657518"/>
                  <a:pt x="985520" y="2661920"/>
                </a:cubicBezTo>
                <a:cubicBezTo>
                  <a:pt x="991366" y="2666096"/>
                  <a:pt x="994220" y="2674187"/>
                  <a:pt x="1000760" y="2677160"/>
                </a:cubicBezTo>
                <a:cubicBezTo>
                  <a:pt x="1013472" y="2682938"/>
                  <a:pt x="1027853" y="2683933"/>
                  <a:pt x="1041400" y="2687320"/>
                </a:cubicBezTo>
                <a:lnTo>
                  <a:pt x="1061720" y="2692400"/>
                </a:lnTo>
                <a:cubicBezTo>
                  <a:pt x="1096655" y="2715690"/>
                  <a:pt x="1080616" y="2708859"/>
                  <a:pt x="1107440" y="2717800"/>
                </a:cubicBezTo>
                <a:cubicBezTo>
                  <a:pt x="1112520" y="2722880"/>
                  <a:pt x="1117161" y="2728441"/>
                  <a:pt x="1122680" y="2733040"/>
                </a:cubicBezTo>
                <a:cubicBezTo>
                  <a:pt x="1127370" y="2736949"/>
                  <a:pt x="1133603" y="2738883"/>
                  <a:pt x="1137920" y="2743200"/>
                </a:cubicBezTo>
                <a:cubicBezTo>
                  <a:pt x="1152005" y="2757285"/>
                  <a:pt x="1151811" y="2767701"/>
                  <a:pt x="1168400" y="2778760"/>
                </a:cubicBezTo>
                <a:cubicBezTo>
                  <a:pt x="1172855" y="2781730"/>
                  <a:pt x="1178560" y="2782147"/>
                  <a:pt x="1183640" y="2783840"/>
                </a:cubicBezTo>
                <a:lnTo>
                  <a:pt x="1280160" y="2778760"/>
                </a:lnTo>
                <a:cubicBezTo>
                  <a:pt x="1302195" y="2777383"/>
                  <a:pt x="1324122" y="2773680"/>
                  <a:pt x="1346200" y="2773680"/>
                </a:cubicBezTo>
                <a:cubicBezTo>
                  <a:pt x="1422419" y="2773680"/>
                  <a:pt x="1498600" y="2777067"/>
                  <a:pt x="1574800" y="2778760"/>
                </a:cubicBezTo>
                <a:cubicBezTo>
                  <a:pt x="1579880" y="2780453"/>
                  <a:pt x="1584707" y="2783355"/>
                  <a:pt x="1590040" y="2783840"/>
                </a:cubicBezTo>
                <a:cubicBezTo>
                  <a:pt x="1696690" y="2793535"/>
                  <a:pt x="1750453" y="2787145"/>
                  <a:pt x="1869440" y="2783840"/>
                </a:cubicBezTo>
                <a:cubicBezTo>
                  <a:pt x="1879600" y="2782147"/>
                  <a:pt x="1889683" y="2779897"/>
                  <a:pt x="1899920" y="2778760"/>
                </a:cubicBezTo>
                <a:cubicBezTo>
                  <a:pt x="1920186" y="2776508"/>
                  <a:pt x="1940886" y="2777679"/>
                  <a:pt x="1960880" y="2773680"/>
                </a:cubicBezTo>
                <a:cubicBezTo>
                  <a:pt x="2036513" y="2758553"/>
                  <a:pt x="1921267" y="2767202"/>
                  <a:pt x="1991360" y="2758440"/>
                </a:cubicBezTo>
                <a:cubicBezTo>
                  <a:pt x="2013268" y="2755702"/>
                  <a:pt x="2035387" y="2755053"/>
                  <a:pt x="2057400" y="2753360"/>
                </a:cubicBezTo>
                <a:cubicBezTo>
                  <a:pt x="2065867" y="2751667"/>
                  <a:pt x="2074387" y="2750222"/>
                  <a:pt x="2082800" y="2748280"/>
                </a:cubicBezTo>
                <a:cubicBezTo>
                  <a:pt x="2096406" y="2745140"/>
                  <a:pt x="2109666" y="2740416"/>
                  <a:pt x="2123440" y="2738120"/>
                </a:cubicBezTo>
                <a:cubicBezTo>
                  <a:pt x="2204534" y="2724604"/>
                  <a:pt x="2237843" y="2726580"/>
                  <a:pt x="2326640" y="2722880"/>
                </a:cubicBezTo>
                <a:cubicBezTo>
                  <a:pt x="2331720" y="2721187"/>
                  <a:pt x="2337766" y="2721228"/>
                  <a:pt x="2341880" y="2717800"/>
                </a:cubicBezTo>
                <a:cubicBezTo>
                  <a:pt x="2348384" y="2712380"/>
                  <a:pt x="2351610" y="2703908"/>
                  <a:pt x="2357120" y="2697480"/>
                </a:cubicBezTo>
                <a:cubicBezTo>
                  <a:pt x="2361795" y="2692025"/>
                  <a:pt x="2367761" y="2687759"/>
                  <a:pt x="2372360" y="2682240"/>
                </a:cubicBezTo>
                <a:cubicBezTo>
                  <a:pt x="2376269" y="2677550"/>
                  <a:pt x="2378203" y="2671317"/>
                  <a:pt x="2382520" y="2667000"/>
                </a:cubicBezTo>
                <a:cubicBezTo>
                  <a:pt x="2388507" y="2661013"/>
                  <a:pt x="2396067" y="2656840"/>
                  <a:pt x="2402840" y="2651760"/>
                </a:cubicBezTo>
                <a:cubicBezTo>
                  <a:pt x="2411964" y="2624388"/>
                  <a:pt x="2402493" y="2643602"/>
                  <a:pt x="2433320" y="2616200"/>
                </a:cubicBezTo>
                <a:cubicBezTo>
                  <a:pt x="2441036" y="2609342"/>
                  <a:pt x="2456455" y="2589862"/>
                  <a:pt x="2468880" y="2585720"/>
                </a:cubicBezTo>
                <a:cubicBezTo>
                  <a:pt x="2478652" y="2582463"/>
                  <a:pt x="2489305" y="2582874"/>
                  <a:pt x="2499360" y="2580640"/>
                </a:cubicBezTo>
                <a:cubicBezTo>
                  <a:pt x="2504587" y="2579478"/>
                  <a:pt x="2509520" y="2577253"/>
                  <a:pt x="2514600" y="2575560"/>
                </a:cubicBezTo>
                <a:cubicBezTo>
                  <a:pt x="2521373" y="2568787"/>
                  <a:pt x="2528686" y="2562513"/>
                  <a:pt x="2534920" y="2555240"/>
                </a:cubicBezTo>
                <a:cubicBezTo>
                  <a:pt x="2538893" y="2550604"/>
                  <a:pt x="2540763" y="2544317"/>
                  <a:pt x="2545080" y="2540000"/>
                </a:cubicBezTo>
                <a:cubicBezTo>
                  <a:pt x="2554928" y="2530152"/>
                  <a:pt x="2563165" y="2528892"/>
                  <a:pt x="2575560" y="2524760"/>
                </a:cubicBezTo>
                <a:cubicBezTo>
                  <a:pt x="2595589" y="2494716"/>
                  <a:pt x="2573228" y="2522797"/>
                  <a:pt x="2606040" y="2499360"/>
                </a:cubicBezTo>
                <a:cubicBezTo>
                  <a:pt x="2611886" y="2495184"/>
                  <a:pt x="2615761" y="2488719"/>
                  <a:pt x="2621280" y="2484120"/>
                </a:cubicBezTo>
                <a:cubicBezTo>
                  <a:pt x="2634727" y="2472915"/>
                  <a:pt x="2651981" y="2466912"/>
                  <a:pt x="2667000" y="2458720"/>
                </a:cubicBezTo>
                <a:cubicBezTo>
                  <a:pt x="2675668" y="2453992"/>
                  <a:pt x="2683232" y="2447147"/>
                  <a:pt x="2692400" y="2443480"/>
                </a:cubicBezTo>
                <a:cubicBezTo>
                  <a:pt x="2700417" y="2440273"/>
                  <a:pt x="2709470" y="2440672"/>
                  <a:pt x="2717800" y="2438400"/>
                </a:cubicBezTo>
                <a:cubicBezTo>
                  <a:pt x="2728132" y="2435582"/>
                  <a:pt x="2738022" y="2431317"/>
                  <a:pt x="2748280" y="2428240"/>
                </a:cubicBezTo>
                <a:cubicBezTo>
                  <a:pt x="2812067" y="2409104"/>
                  <a:pt x="2732623" y="2435152"/>
                  <a:pt x="2783840" y="2418080"/>
                </a:cubicBezTo>
                <a:cubicBezTo>
                  <a:pt x="2790613" y="2413000"/>
                  <a:pt x="2797732" y="2408350"/>
                  <a:pt x="2804160" y="2402840"/>
                </a:cubicBezTo>
                <a:cubicBezTo>
                  <a:pt x="2809615" y="2398165"/>
                  <a:pt x="2813653" y="2391911"/>
                  <a:pt x="2819400" y="2387600"/>
                </a:cubicBezTo>
                <a:cubicBezTo>
                  <a:pt x="2827299" y="2381676"/>
                  <a:pt x="2836169" y="2377155"/>
                  <a:pt x="2844800" y="2372360"/>
                </a:cubicBezTo>
                <a:cubicBezTo>
                  <a:pt x="2860040" y="2363893"/>
                  <a:pt x="2878667" y="2355427"/>
                  <a:pt x="2895600" y="2352040"/>
                </a:cubicBezTo>
                <a:cubicBezTo>
                  <a:pt x="2912533" y="2348653"/>
                  <a:pt x="2930017" y="2347341"/>
                  <a:pt x="2946400" y="2341880"/>
                </a:cubicBezTo>
                <a:cubicBezTo>
                  <a:pt x="2951480" y="2340187"/>
                  <a:pt x="2956851" y="2339195"/>
                  <a:pt x="2961640" y="2336800"/>
                </a:cubicBezTo>
                <a:cubicBezTo>
                  <a:pt x="2967101" y="2334070"/>
                  <a:pt x="2981197" y="2330957"/>
                  <a:pt x="2976880" y="2326640"/>
                </a:cubicBezTo>
                <a:cubicBezTo>
                  <a:pt x="2971943" y="2321703"/>
                  <a:pt x="2963333" y="2330027"/>
                  <a:pt x="2956560" y="2331720"/>
                </a:cubicBezTo>
                <a:cubicBezTo>
                  <a:pt x="2959947" y="2326640"/>
                  <a:pt x="2962403" y="2320797"/>
                  <a:pt x="2966720" y="2316480"/>
                </a:cubicBezTo>
                <a:cubicBezTo>
                  <a:pt x="2971037" y="2312163"/>
                  <a:pt x="2977141" y="2310068"/>
                  <a:pt x="2981960" y="2306320"/>
                </a:cubicBezTo>
                <a:cubicBezTo>
                  <a:pt x="2992399" y="2298200"/>
                  <a:pt x="3001860" y="2288855"/>
                  <a:pt x="3012440" y="2280920"/>
                </a:cubicBezTo>
                <a:cubicBezTo>
                  <a:pt x="3022209" y="2273594"/>
                  <a:pt x="3031336" y="2264461"/>
                  <a:pt x="3042920" y="2260600"/>
                </a:cubicBezTo>
                <a:cubicBezTo>
                  <a:pt x="3048000" y="2258907"/>
                  <a:pt x="3053479" y="2258121"/>
                  <a:pt x="3058160" y="2255520"/>
                </a:cubicBezTo>
                <a:cubicBezTo>
                  <a:pt x="3110563" y="2226407"/>
                  <a:pt x="3069396" y="2241615"/>
                  <a:pt x="3103880" y="2230120"/>
                </a:cubicBezTo>
                <a:cubicBezTo>
                  <a:pt x="3108960" y="2225040"/>
                  <a:pt x="3112840" y="2218369"/>
                  <a:pt x="3119120" y="2214880"/>
                </a:cubicBezTo>
                <a:cubicBezTo>
                  <a:pt x="3128482" y="2209679"/>
                  <a:pt x="3139302" y="2207662"/>
                  <a:pt x="3149600" y="2204720"/>
                </a:cubicBezTo>
                <a:cubicBezTo>
                  <a:pt x="3204766" y="2188958"/>
                  <a:pt x="3172875" y="2195584"/>
                  <a:pt x="3246120" y="2189480"/>
                </a:cubicBezTo>
                <a:cubicBezTo>
                  <a:pt x="3252893" y="2187787"/>
                  <a:pt x="3260988" y="2188761"/>
                  <a:pt x="3266440" y="2184400"/>
                </a:cubicBezTo>
                <a:cubicBezTo>
                  <a:pt x="3270621" y="2181055"/>
                  <a:pt x="3268175" y="2173341"/>
                  <a:pt x="3271520" y="2169160"/>
                </a:cubicBezTo>
                <a:cubicBezTo>
                  <a:pt x="3275334" y="2164392"/>
                  <a:pt x="3281680" y="2162387"/>
                  <a:pt x="3286760" y="2159000"/>
                </a:cubicBezTo>
                <a:cubicBezTo>
                  <a:pt x="3290147" y="2153920"/>
                  <a:pt x="3292603" y="2148077"/>
                  <a:pt x="3296920" y="2143760"/>
                </a:cubicBezTo>
                <a:cubicBezTo>
                  <a:pt x="3301237" y="2139443"/>
                  <a:pt x="3308773" y="2138680"/>
                  <a:pt x="3312160" y="2133600"/>
                </a:cubicBezTo>
                <a:cubicBezTo>
                  <a:pt x="3342943" y="2087425"/>
                  <a:pt x="3275955" y="2141458"/>
                  <a:pt x="3342640" y="2092960"/>
                </a:cubicBezTo>
                <a:cubicBezTo>
                  <a:pt x="3401487" y="2050162"/>
                  <a:pt x="3348513" y="2089436"/>
                  <a:pt x="3393440" y="2062480"/>
                </a:cubicBezTo>
                <a:cubicBezTo>
                  <a:pt x="3418974" y="2047160"/>
                  <a:pt x="3448055" y="2026277"/>
                  <a:pt x="3464560" y="2001520"/>
                </a:cubicBezTo>
                <a:cubicBezTo>
                  <a:pt x="3467947" y="1996440"/>
                  <a:pt x="3471990" y="1991741"/>
                  <a:pt x="3474720" y="1986280"/>
                </a:cubicBezTo>
                <a:cubicBezTo>
                  <a:pt x="3484606" y="1966509"/>
                  <a:pt x="3475114" y="1973507"/>
                  <a:pt x="3484880" y="1950720"/>
                </a:cubicBezTo>
                <a:cubicBezTo>
                  <a:pt x="3487285" y="1945108"/>
                  <a:pt x="3492011" y="1940781"/>
                  <a:pt x="3495040" y="1935480"/>
                </a:cubicBezTo>
                <a:cubicBezTo>
                  <a:pt x="3498797" y="1928905"/>
                  <a:pt x="3500352" y="1920978"/>
                  <a:pt x="3505200" y="1915160"/>
                </a:cubicBezTo>
                <a:cubicBezTo>
                  <a:pt x="3509109" y="1910470"/>
                  <a:pt x="3515360" y="1908387"/>
                  <a:pt x="3520440" y="1905000"/>
                </a:cubicBezTo>
                <a:cubicBezTo>
                  <a:pt x="3523827" y="1899920"/>
                  <a:pt x="3527571" y="1895061"/>
                  <a:pt x="3530600" y="1889760"/>
                </a:cubicBezTo>
                <a:cubicBezTo>
                  <a:pt x="3534357" y="1883185"/>
                  <a:pt x="3535832" y="1875190"/>
                  <a:pt x="3540760" y="1869440"/>
                </a:cubicBezTo>
                <a:cubicBezTo>
                  <a:pt x="3546270" y="1863012"/>
                  <a:pt x="3554035" y="1858896"/>
                  <a:pt x="3561080" y="1854200"/>
                </a:cubicBezTo>
                <a:cubicBezTo>
                  <a:pt x="3574372" y="1845339"/>
                  <a:pt x="3601720" y="1828800"/>
                  <a:pt x="3601720" y="1828800"/>
                </a:cubicBezTo>
                <a:cubicBezTo>
                  <a:pt x="3603413" y="1823720"/>
                  <a:pt x="3605329" y="1818709"/>
                  <a:pt x="3606800" y="1813560"/>
                </a:cubicBezTo>
                <a:cubicBezTo>
                  <a:pt x="3608718" y="1806847"/>
                  <a:pt x="3608180" y="1799161"/>
                  <a:pt x="3611880" y="1793240"/>
                </a:cubicBezTo>
                <a:cubicBezTo>
                  <a:pt x="3631248" y="1762252"/>
                  <a:pt x="3630245" y="1784938"/>
                  <a:pt x="3642360" y="1757680"/>
                </a:cubicBezTo>
                <a:cubicBezTo>
                  <a:pt x="3646710" y="1747893"/>
                  <a:pt x="3649133" y="1737360"/>
                  <a:pt x="3652520" y="1727200"/>
                </a:cubicBezTo>
                <a:cubicBezTo>
                  <a:pt x="3654213" y="1722120"/>
                  <a:pt x="3653145" y="1714930"/>
                  <a:pt x="3657600" y="1711960"/>
                </a:cubicBezTo>
                <a:lnTo>
                  <a:pt x="3672840" y="1701800"/>
                </a:lnTo>
                <a:cubicBezTo>
                  <a:pt x="3676227" y="1696720"/>
                  <a:pt x="3678683" y="1690877"/>
                  <a:pt x="3683000" y="1686560"/>
                </a:cubicBezTo>
                <a:cubicBezTo>
                  <a:pt x="3688987" y="1680573"/>
                  <a:pt x="3696892" y="1676830"/>
                  <a:pt x="3703320" y="1671320"/>
                </a:cubicBezTo>
                <a:cubicBezTo>
                  <a:pt x="3708775" y="1666645"/>
                  <a:pt x="3713480" y="1661160"/>
                  <a:pt x="3718560" y="1656080"/>
                </a:cubicBezTo>
                <a:cubicBezTo>
                  <a:pt x="3720253" y="1651000"/>
                  <a:pt x="3721245" y="1645629"/>
                  <a:pt x="3723640" y="1640840"/>
                </a:cubicBezTo>
                <a:cubicBezTo>
                  <a:pt x="3726370" y="1635379"/>
                  <a:pt x="3733411" y="1631693"/>
                  <a:pt x="3733800" y="1625600"/>
                </a:cubicBezTo>
                <a:cubicBezTo>
                  <a:pt x="3749456" y="1380320"/>
                  <a:pt x="3696685" y="1465372"/>
                  <a:pt x="3749040" y="1386840"/>
                </a:cubicBezTo>
                <a:cubicBezTo>
                  <a:pt x="3761300" y="1325538"/>
                  <a:pt x="3753739" y="1352423"/>
                  <a:pt x="3769360" y="1305560"/>
                </a:cubicBezTo>
                <a:cubicBezTo>
                  <a:pt x="3771053" y="1300480"/>
                  <a:pt x="3769189" y="1291370"/>
                  <a:pt x="3774440" y="1290320"/>
                </a:cubicBezTo>
                <a:cubicBezTo>
                  <a:pt x="3805091" y="1284190"/>
                  <a:pt x="3791649" y="1287970"/>
                  <a:pt x="3815080" y="1280160"/>
                </a:cubicBezTo>
                <a:cubicBezTo>
                  <a:pt x="3816773" y="1270000"/>
                  <a:pt x="3815554" y="1258893"/>
                  <a:pt x="3820160" y="1249680"/>
                </a:cubicBezTo>
                <a:cubicBezTo>
                  <a:pt x="3822890" y="1244219"/>
                  <a:pt x="3831083" y="1243837"/>
                  <a:pt x="3835400" y="1239520"/>
                </a:cubicBezTo>
                <a:cubicBezTo>
                  <a:pt x="3839717" y="1235203"/>
                  <a:pt x="3843080" y="1229859"/>
                  <a:pt x="3845560" y="1224280"/>
                </a:cubicBezTo>
                <a:cubicBezTo>
                  <a:pt x="3849910" y="1214493"/>
                  <a:pt x="3852333" y="1203960"/>
                  <a:pt x="3855720" y="1193800"/>
                </a:cubicBezTo>
                <a:cubicBezTo>
                  <a:pt x="3857413" y="1188720"/>
                  <a:pt x="3857830" y="1183015"/>
                  <a:pt x="3860800" y="1178560"/>
                </a:cubicBezTo>
                <a:cubicBezTo>
                  <a:pt x="3889917" y="1134884"/>
                  <a:pt x="3855008" y="1190144"/>
                  <a:pt x="3876040" y="1148080"/>
                </a:cubicBezTo>
                <a:cubicBezTo>
                  <a:pt x="3883113" y="1133935"/>
                  <a:pt x="3890205" y="1128835"/>
                  <a:pt x="3901440" y="1117600"/>
                </a:cubicBezTo>
                <a:cubicBezTo>
                  <a:pt x="3903133" y="1112520"/>
                  <a:pt x="3905049" y="1107509"/>
                  <a:pt x="3906520" y="1102360"/>
                </a:cubicBezTo>
                <a:cubicBezTo>
                  <a:pt x="3908438" y="1095647"/>
                  <a:pt x="3908136" y="1088102"/>
                  <a:pt x="3911600" y="1082040"/>
                </a:cubicBezTo>
                <a:cubicBezTo>
                  <a:pt x="3919838" y="1067624"/>
                  <a:pt x="3933440" y="1063500"/>
                  <a:pt x="3947160" y="1056640"/>
                </a:cubicBezTo>
                <a:cubicBezTo>
                  <a:pt x="3950547" y="1051560"/>
                  <a:pt x="3952552" y="1045214"/>
                  <a:pt x="3957320" y="1041400"/>
                </a:cubicBezTo>
                <a:cubicBezTo>
                  <a:pt x="3961501" y="1038055"/>
                  <a:pt x="3968774" y="1040106"/>
                  <a:pt x="3972560" y="1036320"/>
                </a:cubicBezTo>
                <a:cubicBezTo>
                  <a:pt x="3976346" y="1032534"/>
                  <a:pt x="3976478" y="1026307"/>
                  <a:pt x="3977640" y="1021080"/>
                </a:cubicBezTo>
                <a:cubicBezTo>
                  <a:pt x="3979874" y="1011025"/>
                  <a:pt x="3980486" y="1000655"/>
                  <a:pt x="3982720" y="990600"/>
                </a:cubicBezTo>
                <a:cubicBezTo>
                  <a:pt x="3983882" y="985373"/>
                  <a:pt x="3984014" y="979146"/>
                  <a:pt x="3987800" y="975360"/>
                </a:cubicBezTo>
                <a:cubicBezTo>
                  <a:pt x="3991586" y="971574"/>
                  <a:pt x="3997960" y="971973"/>
                  <a:pt x="4003040" y="970280"/>
                </a:cubicBezTo>
                <a:cubicBezTo>
                  <a:pt x="4008120" y="965200"/>
                  <a:pt x="4014295" y="961018"/>
                  <a:pt x="4018280" y="955040"/>
                </a:cubicBezTo>
                <a:cubicBezTo>
                  <a:pt x="4021250" y="950585"/>
                  <a:pt x="4019574" y="943586"/>
                  <a:pt x="4023360" y="939800"/>
                </a:cubicBezTo>
                <a:cubicBezTo>
                  <a:pt x="4027146" y="936014"/>
                  <a:pt x="4033520" y="936413"/>
                  <a:pt x="4038600" y="934720"/>
                </a:cubicBezTo>
                <a:cubicBezTo>
                  <a:pt x="4060207" y="902309"/>
                  <a:pt x="4044921" y="930489"/>
                  <a:pt x="4053840" y="863600"/>
                </a:cubicBezTo>
                <a:cubicBezTo>
                  <a:pt x="4054763" y="856679"/>
                  <a:pt x="4057002" y="849993"/>
                  <a:pt x="4058920" y="843280"/>
                </a:cubicBezTo>
                <a:cubicBezTo>
                  <a:pt x="4062905" y="829334"/>
                  <a:pt x="4064480" y="824416"/>
                  <a:pt x="4074160" y="812800"/>
                </a:cubicBezTo>
                <a:cubicBezTo>
                  <a:pt x="4078759" y="807281"/>
                  <a:pt x="4084320" y="802640"/>
                  <a:pt x="4089400" y="797560"/>
                </a:cubicBezTo>
                <a:cubicBezTo>
                  <a:pt x="4100328" y="764775"/>
                  <a:pt x="4091131" y="768420"/>
                  <a:pt x="4119880" y="756920"/>
                </a:cubicBezTo>
                <a:cubicBezTo>
                  <a:pt x="4129824" y="752943"/>
                  <a:pt x="4150360" y="746760"/>
                  <a:pt x="4150360" y="746760"/>
                </a:cubicBezTo>
                <a:cubicBezTo>
                  <a:pt x="4153747" y="736600"/>
                  <a:pt x="4159337" y="726924"/>
                  <a:pt x="4160520" y="716280"/>
                </a:cubicBezTo>
                <a:cubicBezTo>
                  <a:pt x="4162213" y="701040"/>
                  <a:pt x="4158330" y="684061"/>
                  <a:pt x="4165600" y="670560"/>
                </a:cubicBezTo>
                <a:cubicBezTo>
                  <a:pt x="4171389" y="659809"/>
                  <a:pt x="4196080" y="650240"/>
                  <a:pt x="4196080" y="650240"/>
                </a:cubicBezTo>
                <a:cubicBezTo>
                  <a:pt x="4199467" y="645160"/>
                  <a:pt x="4203760" y="640579"/>
                  <a:pt x="4206240" y="635000"/>
                </a:cubicBezTo>
                <a:cubicBezTo>
                  <a:pt x="4218898" y="606520"/>
                  <a:pt x="4210136" y="608989"/>
                  <a:pt x="4226560" y="589280"/>
                </a:cubicBezTo>
                <a:cubicBezTo>
                  <a:pt x="4231159" y="583761"/>
                  <a:pt x="4235822" y="578025"/>
                  <a:pt x="4241800" y="574040"/>
                </a:cubicBezTo>
                <a:cubicBezTo>
                  <a:pt x="4246255" y="571070"/>
                  <a:pt x="4251960" y="570653"/>
                  <a:pt x="4257040" y="568960"/>
                </a:cubicBezTo>
                <a:cubicBezTo>
                  <a:pt x="4258733" y="558800"/>
                  <a:pt x="4260917" y="548710"/>
                  <a:pt x="4262120" y="538480"/>
                </a:cubicBezTo>
                <a:cubicBezTo>
                  <a:pt x="4263917" y="523205"/>
                  <a:pt x="4262364" y="487192"/>
                  <a:pt x="4272280" y="467360"/>
                </a:cubicBezTo>
                <a:cubicBezTo>
                  <a:pt x="4275010" y="461899"/>
                  <a:pt x="4279710" y="457581"/>
                  <a:pt x="4282440" y="452120"/>
                </a:cubicBezTo>
                <a:cubicBezTo>
                  <a:pt x="4284835" y="447331"/>
                  <a:pt x="4283734" y="440666"/>
                  <a:pt x="4287520" y="436880"/>
                </a:cubicBezTo>
                <a:cubicBezTo>
                  <a:pt x="4291306" y="433094"/>
                  <a:pt x="4297680" y="433493"/>
                  <a:pt x="4302760" y="431800"/>
                </a:cubicBezTo>
                <a:cubicBezTo>
                  <a:pt x="4303956" y="427017"/>
                  <a:pt x="4309607" y="402203"/>
                  <a:pt x="4312920" y="396240"/>
                </a:cubicBezTo>
                <a:cubicBezTo>
                  <a:pt x="4341519" y="344762"/>
                  <a:pt x="4319328" y="376876"/>
                  <a:pt x="4348480" y="360680"/>
                </a:cubicBezTo>
                <a:cubicBezTo>
                  <a:pt x="4359154" y="354750"/>
                  <a:pt x="4366752" y="340620"/>
                  <a:pt x="4378960" y="340360"/>
                </a:cubicBezTo>
                <a:lnTo>
                  <a:pt x="4617720" y="335280"/>
                </a:lnTo>
                <a:cubicBezTo>
                  <a:pt x="4646495" y="316097"/>
                  <a:pt x="4627338" y="334421"/>
                  <a:pt x="4638040" y="284480"/>
                </a:cubicBezTo>
                <a:cubicBezTo>
                  <a:pt x="4640284" y="274008"/>
                  <a:pt x="4646100" y="264502"/>
                  <a:pt x="4648200" y="254000"/>
                </a:cubicBezTo>
                <a:cubicBezTo>
                  <a:pt x="4655380" y="218098"/>
                  <a:pt x="4650550" y="236791"/>
                  <a:pt x="4663440" y="198120"/>
                </a:cubicBezTo>
                <a:lnTo>
                  <a:pt x="4668520" y="182880"/>
                </a:lnTo>
                <a:cubicBezTo>
                  <a:pt x="4670213" y="177800"/>
                  <a:pt x="4671205" y="172429"/>
                  <a:pt x="4673600" y="167640"/>
                </a:cubicBezTo>
                <a:cubicBezTo>
                  <a:pt x="4676987" y="160867"/>
                  <a:pt x="4680948" y="154351"/>
                  <a:pt x="4683760" y="147320"/>
                </a:cubicBezTo>
                <a:cubicBezTo>
                  <a:pt x="4687737" y="137376"/>
                  <a:pt x="4687979" y="125751"/>
                  <a:pt x="4693920" y="116840"/>
                </a:cubicBezTo>
                <a:lnTo>
                  <a:pt x="4714240" y="86360"/>
                </a:lnTo>
                <a:cubicBezTo>
                  <a:pt x="4715933" y="77893"/>
                  <a:pt x="4718179" y="69519"/>
                  <a:pt x="4719320" y="60960"/>
                </a:cubicBezTo>
                <a:cubicBezTo>
                  <a:pt x="4727257" y="1432"/>
                  <a:pt x="4716238" y="26485"/>
                  <a:pt x="4729480" y="0"/>
                </a:cubicBezTo>
              </a:path>
            </a:pathLst>
          </a:custGeom>
          <a:noFill/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1E09A-7E6C-049F-F583-E66DDABBC74F}"/>
              </a:ext>
            </a:extLst>
          </p:cNvPr>
          <p:cNvCxnSpPr>
            <a:cxnSpLocks/>
          </p:cNvCxnSpPr>
          <p:nvPr/>
        </p:nvCxnSpPr>
        <p:spPr>
          <a:xfrm flipH="1">
            <a:off x="10940935" y="2807426"/>
            <a:ext cx="560905" cy="1006774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FAF72DD-8D4D-74F5-BF7D-8717FE664400}"/>
              </a:ext>
            </a:extLst>
          </p:cNvPr>
          <p:cNvSpPr/>
          <p:nvPr/>
        </p:nvSpPr>
        <p:spPr>
          <a:xfrm>
            <a:off x="11794612" y="2038759"/>
            <a:ext cx="86360" cy="91948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34B8C6-2FAD-29B9-5EA6-7351ECF91B67}"/>
              </a:ext>
            </a:extLst>
          </p:cNvPr>
          <p:cNvSpPr/>
          <p:nvPr/>
        </p:nvSpPr>
        <p:spPr>
          <a:xfrm>
            <a:off x="11557001" y="1791389"/>
            <a:ext cx="216936" cy="598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mirror&#10;&#10;Description automatically generated">
            <a:extLst>
              <a:ext uri="{FF2B5EF4-FFF2-40B4-BE49-F238E27FC236}">
                <a16:creationId xmlns:a16="http://schemas.microsoft.com/office/drawing/2014/main" id="{880AB3FF-130A-5E99-C458-839DFA7B92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933208" flipH="1">
            <a:off x="11031852" y="3028894"/>
            <a:ext cx="457200" cy="4572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96D278-A6EB-EA2C-1444-CE340C2C9F85}"/>
              </a:ext>
            </a:extLst>
          </p:cNvPr>
          <p:cNvCxnSpPr>
            <a:cxnSpLocks/>
          </p:cNvCxnSpPr>
          <p:nvPr/>
        </p:nvCxnSpPr>
        <p:spPr>
          <a:xfrm>
            <a:off x="8096668" y="3049907"/>
            <a:ext cx="3108960" cy="17146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42D360E-72C9-A1FE-9E16-31D7F5387400}"/>
              </a:ext>
            </a:extLst>
          </p:cNvPr>
          <p:cNvSpPr/>
          <p:nvPr/>
        </p:nvSpPr>
        <p:spPr>
          <a:xfrm>
            <a:off x="11476033" y="2795839"/>
            <a:ext cx="313373" cy="6912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610ACD-8C1A-3D17-95B5-92224BE91FA4}"/>
              </a:ext>
            </a:extLst>
          </p:cNvPr>
          <p:cNvSpPr/>
          <p:nvPr/>
        </p:nvSpPr>
        <p:spPr>
          <a:xfrm rot="5400000">
            <a:off x="11533190" y="2569649"/>
            <a:ext cx="431004" cy="711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2597C38-AD8A-938B-FCB1-F21B6D2A45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05227" y="1007830"/>
            <a:ext cx="1483134" cy="173078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8BE6401-CDF8-7F23-2BD6-3B05D2814275}"/>
              </a:ext>
            </a:extLst>
          </p:cNvPr>
          <p:cNvSpPr txBox="1"/>
          <p:nvPr/>
        </p:nvSpPr>
        <p:spPr>
          <a:xfrm>
            <a:off x="8838090" y="182946"/>
            <a:ext cx="3178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Nozzle selection chart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4BBAF4-36C1-27F2-FC4B-8EACA1FF1004}"/>
              </a:ext>
            </a:extLst>
          </p:cNvPr>
          <p:cNvSpPr txBox="1"/>
          <p:nvPr/>
        </p:nvSpPr>
        <p:spPr>
          <a:xfrm>
            <a:off x="198812" y="121064"/>
            <a:ext cx="3451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depth of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feet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E5C9D45-7ECE-26B9-25F7-F12E78977F0A}"/>
              </a:ext>
            </a:extLst>
          </p:cNvPr>
          <p:cNvCxnSpPr>
            <a:cxnSpLocks/>
          </p:cNvCxnSpPr>
          <p:nvPr/>
        </p:nvCxnSpPr>
        <p:spPr>
          <a:xfrm>
            <a:off x="7973757" y="3000279"/>
            <a:ext cx="71607" cy="2597681"/>
          </a:xfrm>
          <a:prstGeom prst="straightConnector1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7C15110-2798-8B7B-006D-965472C81C7F}"/>
              </a:ext>
            </a:extLst>
          </p:cNvPr>
          <p:cNvSpPr txBox="1"/>
          <p:nvPr/>
        </p:nvSpPr>
        <p:spPr>
          <a:xfrm>
            <a:off x="8878015" y="699902"/>
            <a:ext cx="2236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the GFI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30A788-7BBE-E684-BF27-E8464070B952}"/>
              </a:ext>
            </a:extLst>
          </p:cNvPr>
          <p:cNvSpPr txBox="1"/>
          <p:nvPr/>
        </p:nvSpPr>
        <p:spPr>
          <a:xfrm>
            <a:off x="4338370" y="1254173"/>
            <a:ext cx="3178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Timers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F34447-BD51-0317-4B0E-F6049350CA77}"/>
              </a:ext>
            </a:extLst>
          </p:cNvPr>
          <p:cNvSpPr txBox="1"/>
          <p:nvPr/>
        </p:nvSpPr>
        <p:spPr>
          <a:xfrm>
            <a:off x="7036324" y="4324659"/>
            <a:ext cx="1950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minimum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E5AA1B3-1CA8-6778-43FF-6E907260FB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616" y="3496989"/>
            <a:ext cx="3590316" cy="4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8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1" grpId="0" animBg="1"/>
      <p:bldP spid="24" grpId="0" animBg="1"/>
      <p:bldP spid="22" grpId="0" animBg="1"/>
      <p:bldP spid="26" grpId="0" animBg="1"/>
      <p:bldP spid="27" grpId="0" animBg="1"/>
      <p:bldP spid="30" grpId="0"/>
      <p:bldP spid="31" grpId="0"/>
      <p:bldP spid="37" grpId="0"/>
      <p:bldP spid="3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AFD0CF4-6652-6752-D4C7-E84F07862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848" y="2845623"/>
            <a:ext cx="8253690" cy="295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4E892C-8FD3-D0CC-DD9F-135869CB8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7" t="1701" r="5787" b="4175"/>
          <a:stretch/>
        </p:blipFill>
        <p:spPr>
          <a:xfrm>
            <a:off x="198812" y="838025"/>
            <a:ext cx="3627717" cy="48469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FAF72DD-8D4D-74F5-BF7D-8717FE664400}"/>
              </a:ext>
            </a:extLst>
          </p:cNvPr>
          <p:cNvSpPr/>
          <p:nvPr/>
        </p:nvSpPr>
        <p:spPr>
          <a:xfrm>
            <a:off x="11799692" y="2038759"/>
            <a:ext cx="86360" cy="91948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34B8C6-2FAD-29B9-5EA6-7351ECF91B67}"/>
              </a:ext>
            </a:extLst>
          </p:cNvPr>
          <p:cNvSpPr/>
          <p:nvPr/>
        </p:nvSpPr>
        <p:spPr>
          <a:xfrm>
            <a:off x="11594555" y="1897283"/>
            <a:ext cx="360680" cy="4924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6E7B78-D9FE-97D9-3D01-18A55BC025ED}"/>
              </a:ext>
            </a:extLst>
          </p:cNvPr>
          <p:cNvSpPr txBox="1"/>
          <p:nvPr/>
        </p:nvSpPr>
        <p:spPr>
          <a:xfrm>
            <a:off x="5199998" y="2312479"/>
            <a:ext cx="2187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115V model / </a:t>
            </a:r>
          </a:p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100’ pump cable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F13776-CB48-0163-ECA8-78DCFE34B2D1}"/>
              </a:ext>
            </a:extLst>
          </p:cNvPr>
          <p:cNvSpPr txBox="1"/>
          <p:nvPr/>
        </p:nvSpPr>
        <p:spPr>
          <a:xfrm>
            <a:off x="9175011" y="2326187"/>
            <a:ext cx="216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230V  models / </a:t>
            </a:r>
          </a:p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250’ pump cable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A66078F-3F39-0CCC-97D6-27EB3D6C6B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341"/>
          <a:stretch/>
        </p:blipFill>
        <p:spPr>
          <a:xfrm>
            <a:off x="8616091" y="2822300"/>
            <a:ext cx="395347" cy="1699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8E3A2C-8FCE-2663-6E99-C2E0E18E8D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-1674"/>
          <a:stretch/>
        </p:blipFill>
        <p:spPr>
          <a:xfrm>
            <a:off x="7214200" y="1142280"/>
            <a:ext cx="1507953" cy="1730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96D2CE-1DF3-1F45-FE02-E21813295E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650"/>
          <a:stretch/>
        </p:blipFill>
        <p:spPr>
          <a:xfrm>
            <a:off x="7559878" y="2744994"/>
            <a:ext cx="839121" cy="2561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3667879-F210-ADB2-4A08-047BE1DCC6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16255" y="2179122"/>
            <a:ext cx="595017" cy="6943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D7A7E91-356A-F035-CA59-0D6D6D25EE98}"/>
              </a:ext>
            </a:extLst>
          </p:cNvPr>
          <p:cNvSpPr txBox="1"/>
          <p:nvPr/>
        </p:nvSpPr>
        <p:spPr>
          <a:xfrm>
            <a:off x="4338370" y="182619"/>
            <a:ext cx="395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wire sizes by hp &amp; feet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3B0D4A-BBEC-D103-05F0-143BB7AB2356}"/>
              </a:ext>
            </a:extLst>
          </p:cNvPr>
          <p:cNvSpPr txBox="1"/>
          <p:nvPr/>
        </p:nvSpPr>
        <p:spPr>
          <a:xfrm>
            <a:off x="4338370" y="705015"/>
            <a:ext cx="3178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Anchoring the fountain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01AF36-44AF-A5BF-5526-365D87366917}"/>
              </a:ext>
            </a:extLst>
          </p:cNvPr>
          <p:cNvSpPr txBox="1"/>
          <p:nvPr/>
        </p:nvSpPr>
        <p:spPr>
          <a:xfrm>
            <a:off x="8838090" y="182946"/>
            <a:ext cx="3178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Nozzle selection chart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C59AF2-86F0-EFA7-E806-638D58E23BE8}"/>
              </a:ext>
            </a:extLst>
          </p:cNvPr>
          <p:cNvSpPr txBox="1"/>
          <p:nvPr/>
        </p:nvSpPr>
        <p:spPr>
          <a:xfrm>
            <a:off x="198812" y="121064"/>
            <a:ext cx="3451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depth of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feet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CD1E33-0A40-B952-C707-58EEA7A71EBF}"/>
              </a:ext>
            </a:extLst>
          </p:cNvPr>
          <p:cNvSpPr txBox="1"/>
          <p:nvPr/>
        </p:nvSpPr>
        <p:spPr>
          <a:xfrm>
            <a:off x="8878015" y="699902"/>
            <a:ext cx="2236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the GFI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9602A2-0404-1720-CEB4-232DC44798B0}"/>
              </a:ext>
            </a:extLst>
          </p:cNvPr>
          <p:cNvSpPr txBox="1"/>
          <p:nvPr/>
        </p:nvSpPr>
        <p:spPr>
          <a:xfrm>
            <a:off x="4338370" y="1254173"/>
            <a:ext cx="3178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Timers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4FE7035-B194-2687-6C57-CF23BCD6C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16" y="3496989"/>
            <a:ext cx="3590316" cy="4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7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E892C-8FD3-D0CC-DD9F-135869CB8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" t="1701" r="5787" b="4175"/>
          <a:stretch/>
        </p:blipFill>
        <p:spPr>
          <a:xfrm>
            <a:off x="198812" y="838025"/>
            <a:ext cx="3627717" cy="48469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CD774A-B43B-F361-E79E-D1D2B7C43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310" y="2740693"/>
            <a:ext cx="8253690" cy="295488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FAF72DD-8D4D-74F5-BF7D-8717FE664400}"/>
              </a:ext>
            </a:extLst>
          </p:cNvPr>
          <p:cNvSpPr/>
          <p:nvPr/>
        </p:nvSpPr>
        <p:spPr>
          <a:xfrm>
            <a:off x="11799692" y="2038759"/>
            <a:ext cx="86360" cy="919480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34B8C6-2FAD-29B9-5EA6-7351ECF91B67}"/>
              </a:ext>
            </a:extLst>
          </p:cNvPr>
          <p:cNvSpPr/>
          <p:nvPr/>
        </p:nvSpPr>
        <p:spPr>
          <a:xfrm>
            <a:off x="11594555" y="1897283"/>
            <a:ext cx="360680" cy="4924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6E7B78-D9FE-97D9-3D01-18A55BC025ED}"/>
              </a:ext>
            </a:extLst>
          </p:cNvPr>
          <p:cNvSpPr txBox="1"/>
          <p:nvPr/>
        </p:nvSpPr>
        <p:spPr>
          <a:xfrm>
            <a:off x="4341798" y="1796555"/>
            <a:ext cx="2483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115V model / 100’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F13776-CB48-0163-ECA8-78DCFE34B2D1}"/>
              </a:ext>
            </a:extLst>
          </p:cNvPr>
          <p:cNvSpPr txBox="1"/>
          <p:nvPr/>
        </p:nvSpPr>
        <p:spPr>
          <a:xfrm>
            <a:off x="8945471" y="1779335"/>
            <a:ext cx="2597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230V  models / 250’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58E3A2C-8FCE-2663-6E99-C2E0E18E8D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-1674"/>
          <a:stretch/>
        </p:blipFill>
        <p:spPr>
          <a:xfrm>
            <a:off x="7208573" y="1025440"/>
            <a:ext cx="1507953" cy="1839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96D2CE-1DF3-1F45-FE02-E21813295E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650"/>
          <a:stretch/>
        </p:blipFill>
        <p:spPr>
          <a:xfrm>
            <a:off x="7559878" y="2628154"/>
            <a:ext cx="839121" cy="25614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D7A7E91-356A-F035-CA59-0D6D6D25EE98}"/>
              </a:ext>
            </a:extLst>
          </p:cNvPr>
          <p:cNvSpPr txBox="1"/>
          <p:nvPr/>
        </p:nvSpPr>
        <p:spPr>
          <a:xfrm>
            <a:off x="4338370" y="182619"/>
            <a:ext cx="395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wire sizes by hp &amp; feet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3B0D4A-BBEC-D103-05F0-143BB7AB2356}"/>
              </a:ext>
            </a:extLst>
          </p:cNvPr>
          <p:cNvSpPr txBox="1"/>
          <p:nvPr/>
        </p:nvSpPr>
        <p:spPr>
          <a:xfrm>
            <a:off x="4338370" y="705015"/>
            <a:ext cx="3178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Anchoring the fountain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01AF36-44AF-A5BF-5526-365D87366917}"/>
              </a:ext>
            </a:extLst>
          </p:cNvPr>
          <p:cNvSpPr txBox="1"/>
          <p:nvPr/>
        </p:nvSpPr>
        <p:spPr>
          <a:xfrm>
            <a:off x="8838090" y="182946"/>
            <a:ext cx="3178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Nozzle selection chart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C59AF2-86F0-EFA7-E806-638D58E23BE8}"/>
              </a:ext>
            </a:extLst>
          </p:cNvPr>
          <p:cNvSpPr txBox="1"/>
          <p:nvPr/>
        </p:nvSpPr>
        <p:spPr>
          <a:xfrm>
            <a:off x="198812" y="121064"/>
            <a:ext cx="3451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depth of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feet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CD1E33-0A40-B952-C707-58EEA7A71EBF}"/>
              </a:ext>
            </a:extLst>
          </p:cNvPr>
          <p:cNvSpPr txBox="1"/>
          <p:nvPr/>
        </p:nvSpPr>
        <p:spPr>
          <a:xfrm>
            <a:off x="8878015" y="699902"/>
            <a:ext cx="2236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the GFI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9602A2-0404-1720-CEB4-232DC44798B0}"/>
              </a:ext>
            </a:extLst>
          </p:cNvPr>
          <p:cNvSpPr txBox="1"/>
          <p:nvPr/>
        </p:nvSpPr>
        <p:spPr>
          <a:xfrm>
            <a:off x="4338370" y="1254173"/>
            <a:ext cx="3178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Timers</a:t>
            </a:r>
            <a:endParaRPr lang="en-US" sz="2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Bracket 1">
            <a:extLst>
              <a:ext uri="{FF2B5EF4-FFF2-40B4-BE49-F238E27FC236}">
                <a16:creationId xmlns:a16="http://schemas.microsoft.com/office/drawing/2014/main" id="{CFDD0691-CDD6-E181-78E2-FA3071B9B1FC}"/>
              </a:ext>
            </a:extLst>
          </p:cNvPr>
          <p:cNvSpPr/>
          <p:nvPr/>
        </p:nvSpPr>
        <p:spPr>
          <a:xfrm>
            <a:off x="8367962" y="2692581"/>
            <a:ext cx="111781" cy="191715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BFE0D703-9290-03B4-F313-9939ECC109F1}"/>
              </a:ext>
            </a:extLst>
          </p:cNvPr>
          <p:cNvSpPr/>
          <p:nvPr/>
        </p:nvSpPr>
        <p:spPr>
          <a:xfrm flipH="1">
            <a:off x="7451906" y="2692581"/>
            <a:ext cx="111781" cy="191715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0CDDC1-053D-9EF0-DCE4-7FB442A03D23}"/>
              </a:ext>
            </a:extLst>
          </p:cNvPr>
          <p:cNvCxnSpPr>
            <a:cxnSpLocks/>
          </p:cNvCxnSpPr>
          <p:nvPr/>
        </p:nvCxnSpPr>
        <p:spPr>
          <a:xfrm flipV="1">
            <a:off x="4797529" y="2948723"/>
            <a:ext cx="6530009" cy="19318"/>
          </a:xfrm>
          <a:prstGeom prst="line">
            <a:avLst/>
          </a:prstGeom>
          <a:ln w="1778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62A0A7E-C1A8-AC3C-CF25-03157FAA8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16" y="3496989"/>
            <a:ext cx="3590316" cy="403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806FA7-C8B8-2201-FD71-DB1EB4141792}"/>
              </a:ext>
            </a:extLst>
          </p:cNvPr>
          <p:cNvSpPr txBox="1"/>
          <p:nvPr/>
        </p:nvSpPr>
        <p:spPr>
          <a:xfrm>
            <a:off x="7233629" y="2948723"/>
            <a:ext cx="171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surface</a:t>
            </a:r>
          </a:p>
        </p:txBody>
      </p:sp>
    </p:spTree>
    <p:extLst>
      <p:ext uri="{BB962C8B-B14F-4D97-AF65-F5344CB8AC3E}">
        <p14:creationId xmlns:p14="http://schemas.microsoft.com/office/powerpoint/2010/main" val="290554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00013 0.0164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0.000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822AC0-B12C-4F62-8530-150C519D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78" r="3395"/>
          <a:stretch>
            <a:fillRect/>
          </a:stretch>
        </p:blipFill>
        <p:spPr>
          <a:xfrm>
            <a:off x="0" y="0"/>
            <a:ext cx="12217610" cy="5919996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B18005-0CF9-409E-8677-9F54EB1049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19" r="12514" b="1926"/>
          <a:stretch/>
        </p:blipFill>
        <p:spPr>
          <a:xfrm>
            <a:off x="6803665" y="2768600"/>
            <a:ext cx="1811339" cy="3151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65ADF-9A47-70DE-CF51-88E3C6045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19" r="12514" b="1926"/>
          <a:stretch/>
        </p:blipFill>
        <p:spPr>
          <a:xfrm>
            <a:off x="3288305" y="2768600"/>
            <a:ext cx="1811339" cy="3151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B725F1-5340-FE08-E9F5-A38FFEB60E45}"/>
              </a:ext>
            </a:extLst>
          </p:cNvPr>
          <p:cNvSpPr txBox="1"/>
          <p:nvPr/>
        </p:nvSpPr>
        <p:spPr>
          <a:xfrm>
            <a:off x="-1505" y="3733800"/>
            <a:ext cx="12193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solidFill>
                  <a:schemeClr val="bg1"/>
                </a:solidFill>
                <a:effectLst>
                  <a:outerShdw blurRad="88900" dist="38100" dir="2700000" sx="103000" sy="103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Beautiful Waterscapes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E6E59-7B85-FB60-52A2-3491DC7BCB02}"/>
              </a:ext>
            </a:extLst>
          </p:cNvPr>
          <p:cNvSpPr txBox="1"/>
          <p:nvPr/>
        </p:nvSpPr>
        <p:spPr>
          <a:xfrm>
            <a:off x="314960" y="121920"/>
            <a:ext cx="3449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Private residential ponds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74552-BDD7-4778-D200-9D49479E0641}"/>
              </a:ext>
            </a:extLst>
          </p:cNvPr>
          <p:cNvSpPr txBox="1"/>
          <p:nvPr/>
        </p:nvSpPr>
        <p:spPr>
          <a:xfrm>
            <a:off x="314960" y="626578"/>
            <a:ext cx="3449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Apartment complexes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58BF0B-B8DF-EA54-2988-FDD249A16A7E}"/>
              </a:ext>
            </a:extLst>
          </p:cNvPr>
          <p:cNvSpPr txBox="1"/>
          <p:nvPr/>
        </p:nvSpPr>
        <p:spPr>
          <a:xfrm>
            <a:off x="314960" y="1163320"/>
            <a:ext cx="3449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Industrial Centers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F3DDA-9902-4FFE-4CC8-60B7B2AA4711}"/>
              </a:ext>
            </a:extLst>
          </p:cNvPr>
          <p:cNvSpPr txBox="1"/>
          <p:nvPr/>
        </p:nvSpPr>
        <p:spPr>
          <a:xfrm>
            <a:off x="314960" y="1711960"/>
            <a:ext cx="3449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Golf Courses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0E6E70-79A3-0428-A462-8741501800CE}"/>
              </a:ext>
            </a:extLst>
          </p:cNvPr>
          <p:cNvSpPr txBox="1"/>
          <p:nvPr/>
        </p:nvSpPr>
        <p:spPr>
          <a:xfrm>
            <a:off x="314960" y="2235200"/>
            <a:ext cx="3449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sx="101000" sy="101000" algn="tl" rotWithShape="0">
                    <a:srgbClr val="000000">
                      <a:alpha val="6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Water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sx="101000" sy="101000" algn="tl" rotWithShape="0">
                    <a:srgbClr val="000000">
                      <a:alpha val="6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scapes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4FAD85-5FA8-6FBA-82F1-A3672A7BA9DE}"/>
              </a:ext>
            </a:extLst>
          </p:cNvPr>
          <p:cNvSpPr txBox="1"/>
          <p:nvPr/>
        </p:nvSpPr>
        <p:spPr>
          <a:xfrm>
            <a:off x="314960" y="2834640"/>
            <a:ext cx="3449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City Parks</a:t>
            </a:r>
          </a:p>
        </p:txBody>
      </p:sp>
    </p:spTree>
    <p:extLst>
      <p:ext uri="{BB962C8B-B14F-4D97-AF65-F5344CB8AC3E}">
        <p14:creationId xmlns:p14="http://schemas.microsoft.com/office/powerpoint/2010/main" val="24952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6866-8327-3F51-77DC-E081A905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A26480-84CB-EDEB-5443-67F7EF47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C465-BC12-346B-E7A3-2A2BD401B666}"/>
              </a:ext>
            </a:extLst>
          </p:cNvPr>
          <p:cNvSpPr txBox="1"/>
          <p:nvPr/>
        </p:nvSpPr>
        <p:spPr>
          <a:xfrm>
            <a:off x="11843" y="4738927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https://www.youtube.com/@flintandwalling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7D0CD-DC4C-7BBD-1F5B-722054BE7DA0}"/>
              </a:ext>
            </a:extLst>
          </p:cNvPr>
          <p:cNvSpPr txBox="1"/>
          <p:nvPr/>
        </p:nvSpPr>
        <p:spPr>
          <a:xfrm>
            <a:off x="10505423" y="5415684"/>
            <a:ext cx="153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track 2B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BC856-489D-D03B-5384-101D0EC34A00}"/>
              </a:ext>
            </a:extLst>
          </p:cNvPr>
          <p:cNvSpPr txBox="1"/>
          <p:nvPr/>
        </p:nvSpPr>
        <p:spPr>
          <a:xfrm>
            <a:off x="1073596" y="4331819"/>
            <a:ext cx="3222066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subscribe</a:t>
            </a:r>
          </a:p>
        </p:txBody>
      </p:sp>
    </p:spTree>
    <p:extLst>
      <p:ext uri="{BB962C8B-B14F-4D97-AF65-F5344CB8AC3E}">
        <p14:creationId xmlns:p14="http://schemas.microsoft.com/office/powerpoint/2010/main" val="382863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9CA89-85A4-7AEA-63FA-19D073256E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4833" y="513299"/>
            <a:ext cx="1642406" cy="3060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DD7A93-7840-8F93-C36E-5A7D2DA76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8785" y="352344"/>
            <a:ext cx="2033762" cy="37897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5C3016-F0A4-473F-AF35-042FCDCF15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19" y="146239"/>
            <a:ext cx="2365440" cy="44076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C8DBAB-1315-953F-8858-A8E303084F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9377" y="90769"/>
            <a:ext cx="2622519" cy="37872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3C9E6A-6775-EA2C-A4F6-1941CA00653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0052" y="1521602"/>
            <a:ext cx="2309379" cy="33350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994010-7A87-D517-82BD-741848EF55B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19" y="2676190"/>
            <a:ext cx="1980999" cy="28607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37FB43-3790-E98B-A388-E74F64B76DE9}"/>
              </a:ext>
            </a:extLst>
          </p:cNvPr>
          <p:cNvSpPr txBox="1"/>
          <p:nvPr/>
        </p:nvSpPr>
        <p:spPr>
          <a:xfrm>
            <a:off x="153469" y="2838046"/>
            <a:ext cx="162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HP 230 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8A4415-E53D-F341-9E84-B787B4214DF6}"/>
              </a:ext>
            </a:extLst>
          </p:cNvPr>
          <p:cNvSpPr txBox="1"/>
          <p:nvPr/>
        </p:nvSpPr>
        <p:spPr>
          <a:xfrm>
            <a:off x="2082841" y="1781873"/>
            <a:ext cx="1644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¾ HP 230 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7BC310-D816-C016-95E6-651016723430}"/>
              </a:ext>
            </a:extLst>
          </p:cNvPr>
          <p:cNvSpPr txBox="1"/>
          <p:nvPr/>
        </p:nvSpPr>
        <p:spPr>
          <a:xfrm>
            <a:off x="4245190" y="402096"/>
            <a:ext cx="1542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HP 230 V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195B62A-EDFD-4F16-ACD8-DA69B414A8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7920" y="125414"/>
            <a:ext cx="1683035" cy="29231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83372-5B06-3A83-6461-5166D99803CD}"/>
              </a:ext>
            </a:extLst>
          </p:cNvPr>
          <p:cNvSpPr txBox="1"/>
          <p:nvPr/>
        </p:nvSpPr>
        <p:spPr>
          <a:xfrm>
            <a:off x="10020780" y="382827"/>
            <a:ext cx="162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HP 115 V</a:t>
            </a:r>
          </a:p>
        </p:txBody>
      </p:sp>
      <p:pic>
        <p:nvPicPr>
          <p:cNvPr id="20" name="Picture 19" descr="A close up of a device&#10;&#10;Description automatically generated">
            <a:extLst>
              <a:ext uri="{FF2B5EF4-FFF2-40B4-BE49-F238E27FC236}">
                <a16:creationId xmlns:a16="http://schemas.microsoft.com/office/drawing/2014/main" id="{D5F19BCC-5454-3C50-F406-CF16115EE4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963" r="60894" b="39133"/>
          <a:stretch/>
        </p:blipFill>
        <p:spPr>
          <a:xfrm flipH="1">
            <a:off x="9820771" y="1496649"/>
            <a:ext cx="620327" cy="7916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DE27FE-01B0-9C35-678B-3208AD6EEF93}"/>
              </a:ext>
            </a:extLst>
          </p:cNvPr>
          <p:cNvSpPr txBox="1"/>
          <p:nvPr/>
        </p:nvSpPr>
        <p:spPr>
          <a:xfrm>
            <a:off x="6640549" y="1024739"/>
            <a:ext cx="3199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Ships with 100’ power cord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attached to the pump with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 115V GFI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EDBB34-5D8F-3574-6BDC-28B900CA19D1}"/>
              </a:ext>
            </a:extLst>
          </p:cNvPr>
          <p:cNvSpPr txBox="1"/>
          <p:nvPr/>
        </p:nvSpPr>
        <p:spPr>
          <a:xfrm>
            <a:off x="6849555" y="4142062"/>
            <a:ext cx="367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Ships with a Control Center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that is rainproof and lockable.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CE2D87-C078-A891-736D-C656431ED6CD}"/>
              </a:ext>
            </a:extLst>
          </p:cNvPr>
          <p:cNvSpPr txBox="1"/>
          <p:nvPr/>
        </p:nvSpPr>
        <p:spPr>
          <a:xfrm>
            <a:off x="6602457" y="591362"/>
            <a:ext cx="251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 V Model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30363B-0F08-2880-B3F2-56A6545B7730}"/>
              </a:ext>
            </a:extLst>
          </p:cNvPr>
          <p:cNvSpPr txBox="1"/>
          <p:nvPr/>
        </p:nvSpPr>
        <p:spPr>
          <a:xfrm>
            <a:off x="6726849" y="3692781"/>
            <a:ext cx="289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 V Models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121265-BBC7-D8A3-3C0F-5CF29C76DB7C}"/>
              </a:ext>
            </a:extLst>
          </p:cNvPr>
          <p:cNvSpPr txBox="1"/>
          <p:nvPr/>
        </p:nvSpPr>
        <p:spPr>
          <a:xfrm>
            <a:off x="2428638" y="4800996"/>
            <a:ext cx="7779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Models available</a:t>
            </a:r>
            <a:endParaRPr lang="en-US" sz="60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1E8C14-C2B4-7051-4250-8DD241BA86C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6188" y="3048580"/>
            <a:ext cx="1980999" cy="28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4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 Silhouette Standing Vector Art, Icons, and Graphics for Free Download">
            <a:extLst>
              <a:ext uri="{FF2B5EF4-FFF2-40B4-BE49-F238E27FC236}">
                <a16:creationId xmlns:a16="http://schemas.microsoft.com/office/drawing/2014/main" id="{6B19E942-2D9E-D9C9-0506-26BE005D7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5328" r="27277" b="5438"/>
          <a:stretch/>
        </p:blipFill>
        <p:spPr bwMode="auto">
          <a:xfrm>
            <a:off x="5121215" y="213130"/>
            <a:ext cx="1949570" cy="563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2C3F53-3250-674F-9A5B-7C3FB95E8C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03894" y="2495770"/>
            <a:ext cx="2334108" cy="34553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5F4B3A-2ED9-F09B-D843-F57868FB37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96609" y="3224334"/>
            <a:ext cx="1841957" cy="27267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2D769AC-324D-A476-8390-AC3089DF8C38}"/>
              </a:ext>
            </a:extLst>
          </p:cNvPr>
          <p:cNvSpPr txBox="1"/>
          <p:nvPr/>
        </p:nvSpPr>
        <p:spPr>
          <a:xfrm>
            <a:off x="2105729" y="322982"/>
            <a:ext cx="344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 by HP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4BF15-7979-C92D-FCE3-4DC5B2E4758B}"/>
              </a:ext>
            </a:extLst>
          </p:cNvPr>
          <p:cNvSpPr txBox="1"/>
          <p:nvPr/>
        </p:nvSpPr>
        <p:spPr>
          <a:xfrm>
            <a:off x="1809555" y="846202"/>
            <a:ext cx="9479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…for perspective as                compared to a 6’ person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5EE9B-C703-99AD-F410-062FFA2F42A1}"/>
              </a:ext>
            </a:extLst>
          </p:cNvPr>
          <p:cNvSpPr txBox="1"/>
          <p:nvPr/>
        </p:nvSpPr>
        <p:spPr>
          <a:xfrm>
            <a:off x="2392948" y="2825610"/>
            <a:ext cx="1022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HP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6FE7AA-E4E9-C84B-24AD-D24B498AE666}"/>
              </a:ext>
            </a:extLst>
          </p:cNvPr>
          <p:cNvSpPr txBox="1"/>
          <p:nvPr/>
        </p:nvSpPr>
        <p:spPr>
          <a:xfrm>
            <a:off x="8538566" y="3432971"/>
            <a:ext cx="111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HP</a:t>
            </a:r>
            <a:endParaRPr lang="en-US" sz="2800" b="1" i="1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C023A-2570-6313-D221-662DF4712E94}"/>
              </a:ext>
            </a:extLst>
          </p:cNvPr>
          <p:cNvSpPr txBox="1"/>
          <p:nvPr/>
        </p:nvSpPr>
        <p:spPr>
          <a:xfrm>
            <a:off x="2771597" y="4565962"/>
            <a:ext cx="176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20” x 40”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C4130-5A2A-6310-20FD-32F74DDBACEF}"/>
              </a:ext>
            </a:extLst>
          </p:cNvPr>
          <p:cNvSpPr txBox="1"/>
          <p:nvPr/>
        </p:nvSpPr>
        <p:spPr>
          <a:xfrm>
            <a:off x="7959446" y="4565963"/>
            <a:ext cx="176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14½” x 32” </a:t>
            </a:r>
          </a:p>
        </p:txBody>
      </p:sp>
    </p:spTree>
    <p:extLst>
      <p:ext uri="{BB962C8B-B14F-4D97-AF65-F5344CB8AC3E}">
        <p14:creationId xmlns:p14="http://schemas.microsoft.com/office/powerpoint/2010/main" val="2542434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3C8DBAB-1315-953F-8858-A8E303084F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9377" y="90769"/>
            <a:ext cx="2622519" cy="37872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3C9E6A-6775-EA2C-A4F6-1941CA006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0052" y="1521602"/>
            <a:ext cx="2309379" cy="33350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994010-7A87-D517-82BD-741848EF55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19" y="2676190"/>
            <a:ext cx="1980999" cy="28607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37FB43-3790-E98B-A388-E74F64B76DE9}"/>
              </a:ext>
            </a:extLst>
          </p:cNvPr>
          <p:cNvSpPr txBox="1"/>
          <p:nvPr/>
        </p:nvSpPr>
        <p:spPr>
          <a:xfrm>
            <a:off x="153469" y="2838046"/>
            <a:ext cx="162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HP 230 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8A4415-E53D-F341-9E84-B787B4214DF6}"/>
              </a:ext>
            </a:extLst>
          </p:cNvPr>
          <p:cNvSpPr txBox="1"/>
          <p:nvPr/>
        </p:nvSpPr>
        <p:spPr>
          <a:xfrm>
            <a:off x="2082841" y="1781873"/>
            <a:ext cx="1644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¾ HP 230 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7BC310-D816-C016-95E6-651016723430}"/>
              </a:ext>
            </a:extLst>
          </p:cNvPr>
          <p:cNvSpPr txBox="1"/>
          <p:nvPr/>
        </p:nvSpPr>
        <p:spPr>
          <a:xfrm>
            <a:off x="4245190" y="402096"/>
            <a:ext cx="1542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HP 230 V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195B62A-EDFD-4F16-ACD8-DA69B414A8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7920" y="125414"/>
            <a:ext cx="1683035" cy="29231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83372-5B06-3A83-6461-5166D99803CD}"/>
              </a:ext>
            </a:extLst>
          </p:cNvPr>
          <p:cNvSpPr txBox="1"/>
          <p:nvPr/>
        </p:nvSpPr>
        <p:spPr>
          <a:xfrm>
            <a:off x="10020780" y="382827"/>
            <a:ext cx="162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HP 115 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2B8F4B-61AD-5B05-ECF3-8190755C62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06" t="16648" r="7184" b="5866"/>
          <a:stretch/>
        </p:blipFill>
        <p:spPr>
          <a:xfrm>
            <a:off x="5837779" y="4344390"/>
            <a:ext cx="6106267" cy="15076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F90C7-E9E4-21CB-FF4F-30390E5A192A}"/>
              </a:ext>
            </a:extLst>
          </p:cNvPr>
          <p:cNvSpPr txBox="1"/>
          <p:nvPr/>
        </p:nvSpPr>
        <p:spPr>
          <a:xfrm>
            <a:off x="5172986" y="3887481"/>
            <a:ext cx="693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easily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interchangeable </a:t>
            </a:r>
            <a:r>
              <a:rPr lang="en-US" sz="2400" b="1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fountain patterns</a:t>
            </a:r>
          </a:p>
        </p:txBody>
      </p:sp>
    </p:spTree>
    <p:extLst>
      <p:ext uri="{BB962C8B-B14F-4D97-AF65-F5344CB8AC3E}">
        <p14:creationId xmlns:p14="http://schemas.microsoft.com/office/powerpoint/2010/main" val="125852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DA857CD-7F41-7CD5-063C-33467DBF358E}"/>
              </a:ext>
            </a:extLst>
          </p:cNvPr>
          <p:cNvSpPr/>
          <p:nvPr/>
        </p:nvSpPr>
        <p:spPr>
          <a:xfrm>
            <a:off x="-12700" y="0"/>
            <a:ext cx="5940760" cy="5887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2B8F4B-61AD-5B05-ECF3-8190755C6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480" t="16648" r="38786" b="5866"/>
          <a:stretch/>
        </p:blipFill>
        <p:spPr>
          <a:xfrm>
            <a:off x="7928586" y="4344390"/>
            <a:ext cx="1840159" cy="1507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4154AA-840D-15F6-FEAA-0AEA2EF85F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21" y="2301271"/>
            <a:ext cx="2266950" cy="1971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0864F7-9EBA-D1D6-5848-CDC79DCD761A}"/>
              </a:ext>
            </a:extLst>
          </p:cNvPr>
          <p:cNvSpPr txBox="1"/>
          <p:nvPr/>
        </p:nvSpPr>
        <p:spPr>
          <a:xfrm>
            <a:off x="5467907" y="601541"/>
            <a:ext cx="6724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Trumpet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4C2000-0E11-737F-BC3A-0EDA988576D1}"/>
              </a:ext>
            </a:extLst>
          </p:cNvPr>
          <p:cNvSpPr txBox="1"/>
          <p:nvPr/>
        </p:nvSpPr>
        <p:spPr>
          <a:xfrm>
            <a:off x="6155092" y="1491562"/>
            <a:ext cx="5421226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symmetrical inverted bell shape</a:t>
            </a:r>
          </a:p>
        </p:txBody>
      </p:sp>
      <p:pic>
        <p:nvPicPr>
          <p:cNvPr id="15" name="Picture 14" descr="A water fountain in a park&#10;&#10;Description automatically generated with low confidence">
            <a:extLst>
              <a:ext uri="{FF2B5EF4-FFF2-40B4-BE49-F238E27FC236}">
                <a16:creationId xmlns:a16="http://schemas.microsoft.com/office/drawing/2014/main" id="{AC6BFBB9-8062-CD8F-9558-1982B8861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2" y="424974"/>
            <a:ext cx="5712136" cy="428410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902A082-37A5-B543-BBB3-249298366BAC}"/>
              </a:ext>
            </a:extLst>
          </p:cNvPr>
          <p:cNvSpPr txBox="1"/>
          <p:nvPr/>
        </p:nvSpPr>
        <p:spPr>
          <a:xfrm>
            <a:off x="125372" y="2296860"/>
            <a:ext cx="158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13’ to 22’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7CC28C8-4B79-5687-2A29-87E944AE1957}"/>
              </a:ext>
            </a:extLst>
          </p:cNvPr>
          <p:cNvSpPr/>
          <p:nvPr/>
        </p:nvSpPr>
        <p:spPr>
          <a:xfrm flipH="1">
            <a:off x="1651059" y="470293"/>
            <a:ext cx="548640" cy="4114800"/>
          </a:xfrm>
          <a:prstGeom prst="rightBrac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DBBC8AE0-E77B-A5BA-0142-384A3A25CDE1}"/>
              </a:ext>
            </a:extLst>
          </p:cNvPr>
          <p:cNvSpPr/>
          <p:nvPr/>
        </p:nvSpPr>
        <p:spPr>
          <a:xfrm rot="5400000" flipV="1">
            <a:off x="2683360" y="2823842"/>
            <a:ext cx="548640" cy="4319108"/>
          </a:xfrm>
          <a:prstGeom prst="rightBrace">
            <a:avLst/>
          </a:prstGeom>
          <a:ln w="381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4017DE-8433-E7FF-E86F-EA8D79EF9A56}"/>
              </a:ext>
            </a:extLst>
          </p:cNvPr>
          <p:cNvSpPr txBox="1"/>
          <p:nvPr/>
        </p:nvSpPr>
        <p:spPr>
          <a:xfrm>
            <a:off x="2236175" y="5211011"/>
            <a:ext cx="158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15’ to 35’</a:t>
            </a:r>
          </a:p>
        </p:txBody>
      </p:sp>
    </p:spTree>
    <p:extLst>
      <p:ext uri="{BB962C8B-B14F-4D97-AF65-F5344CB8AC3E}">
        <p14:creationId xmlns:p14="http://schemas.microsoft.com/office/powerpoint/2010/main" val="152463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9BE496B-59D1-D1DB-3571-08B382B33487}"/>
              </a:ext>
            </a:extLst>
          </p:cNvPr>
          <p:cNvSpPr/>
          <p:nvPr/>
        </p:nvSpPr>
        <p:spPr>
          <a:xfrm>
            <a:off x="-12700" y="0"/>
            <a:ext cx="5940760" cy="5887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tree, outdoor, grass, fountain&#10;&#10;Description automatically generated">
            <a:extLst>
              <a:ext uri="{FF2B5EF4-FFF2-40B4-BE49-F238E27FC236}">
                <a16:creationId xmlns:a16="http://schemas.microsoft.com/office/drawing/2014/main" id="{58E50C5F-A9DC-FCA3-43D4-B6CACFC57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1" t="5185" r="11463"/>
          <a:stretch/>
        </p:blipFill>
        <p:spPr>
          <a:xfrm>
            <a:off x="131200" y="424974"/>
            <a:ext cx="5712135" cy="5130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2B8F4B-61AD-5B05-ECF3-8190755C62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06" t="16648" r="71658" b="5866"/>
          <a:stretch/>
        </p:blipFill>
        <p:spPr>
          <a:xfrm>
            <a:off x="6396580" y="4344390"/>
            <a:ext cx="1668262" cy="1507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B93F3C-BCE2-B910-24E7-FA0EF3379D3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2691" y="2333443"/>
            <a:ext cx="1962150" cy="1971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237101-7FA0-86B9-DC63-C37B833F4746}"/>
              </a:ext>
            </a:extLst>
          </p:cNvPr>
          <p:cNvSpPr txBox="1"/>
          <p:nvPr/>
        </p:nvSpPr>
        <p:spPr>
          <a:xfrm>
            <a:off x="6235103" y="601541"/>
            <a:ext cx="4802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945472-6633-912F-3E12-4877EF938DCB}"/>
              </a:ext>
            </a:extLst>
          </p:cNvPr>
          <p:cNvSpPr txBox="1"/>
          <p:nvPr/>
        </p:nvSpPr>
        <p:spPr>
          <a:xfrm>
            <a:off x="3951937" y="764258"/>
            <a:ext cx="187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Factory Installed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298CF22D-5270-5267-EA6C-E664C0477CE3}"/>
              </a:ext>
            </a:extLst>
          </p:cNvPr>
          <p:cNvSpPr/>
          <p:nvPr/>
        </p:nvSpPr>
        <p:spPr>
          <a:xfrm rot="5400000" flipV="1">
            <a:off x="2693225" y="2085860"/>
            <a:ext cx="548640" cy="5577840"/>
          </a:xfrm>
          <a:prstGeom prst="rightBrac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BD2ADE-5799-B494-9A35-43AAD3DC5D99}"/>
              </a:ext>
            </a:extLst>
          </p:cNvPr>
          <p:cNvSpPr txBox="1"/>
          <p:nvPr/>
        </p:nvSpPr>
        <p:spPr>
          <a:xfrm>
            <a:off x="2179021" y="5074417"/>
            <a:ext cx="158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30’ to 46’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F7C859-D97A-D42E-07C3-4339675C6943}"/>
              </a:ext>
            </a:extLst>
          </p:cNvPr>
          <p:cNvSpPr txBox="1"/>
          <p:nvPr/>
        </p:nvSpPr>
        <p:spPr>
          <a:xfrm>
            <a:off x="6865029" y="1455935"/>
            <a:ext cx="5101684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eye-catching combination spray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EC728469-8DCB-F63E-0CF1-61FA346E005C}"/>
              </a:ext>
            </a:extLst>
          </p:cNvPr>
          <p:cNvSpPr/>
          <p:nvPr/>
        </p:nvSpPr>
        <p:spPr>
          <a:xfrm flipH="1">
            <a:off x="1651059" y="470293"/>
            <a:ext cx="548640" cy="3657600"/>
          </a:xfrm>
          <a:prstGeom prst="rightBrac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02A082-37A5-B543-BBB3-249298366BAC}"/>
              </a:ext>
            </a:extLst>
          </p:cNvPr>
          <p:cNvSpPr txBox="1"/>
          <p:nvPr/>
        </p:nvSpPr>
        <p:spPr>
          <a:xfrm>
            <a:off x="190637" y="2065968"/>
            <a:ext cx="158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15’ to 24’</a:t>
            </a:r>
          </a:p>
        </p:txBody>
      </p:sp>
    </p:spTree>
    <p:extLst>
      <p:ext uri="{BB962C8B-B14F-4D97-AF65-F5344CB8AC3E}">
        <p14:creationId xmlns:p14="http://schemas.microsoft.com/office/powerpoint/2010/main" val="14124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B76430-5BCC-72DE-CB11-3460AAF825D6}"/>
              </a:ext>
            </a:extLst>
          </p:cNvPr>
          <p:cNvSpPr/>
          <p:nvPr/>
        </p:nvSpPr>
        <p:spPr>
          <a:xfrm>
            <a:off x="-12700" y="0"/>
            <a:ext cx="5940760" cy="5887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2B8F4B-61AD-5B05-ECF3-8190755C6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8544" t="16648" r="7184" b="5866"/>
          <a:stretch/>
        </p:blipFill>
        <p:spPr>
          <a:xfrm>
            <a:off x="10273325" y="4344390"/>
            <a:ext cx="1670721" cy="15076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20BE85-6806-7952-822E-95FA3D15D3F1}"/>
              </a:ext>
            </a:extLst>
          </p:cNvPr>
          <p:cNvSpPr txBox="1"/>
          <p:nvPr/>
        </p:nvSpPr>
        <p:spPr>
          <a:xfrm>
            <a:off x="5582984" y="593401"/>
            <a:ext cx="6724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</a:t>
            </a:r>
            <a:r>
              <a:rPr lang="en-US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C84D36-AF5C-36A0-CB6F-D6B3DDE49A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354" y="2301271"/>
            <a:ext cx="2181225" cy="19716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1B9E94-3B77-A8E8-5004-EEAB9A812580}"/>
              </a:ext>
            </a:extLst>
          </p:cNvPr>
          <p:cNvSpPr txBox="1"/>
          <p:nvPr/>
        </p:nvSpPr>
        <p:spPr>
          <a:xfrm>
            <a:off x="6761353" y="1449675"/>
            <a:ext cx="5421226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dramatic single plume of water</a:t>
            </a:r>
          </a:p>
        </p:txBody>
      </p:sp>
      <p:pic>
        <p:nvPicPr>
          <p:cNvPr id="28" name="Picture 27" descr="A water fountain in a park&#10;&#10;Description automatically generated with low confidence">
            <a:extLst>
              <a:ext uri="{FF2B5EF4-FFF2-40B4-BE49-F238E27FC236}">
                <a16:creationId xmlns:a16="http://schemas.microsoft.com/office/drawing/2014/main" id="{D72140A6-CF22-0877-1CF7-17096F2A0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08" y="25271"/>
            <a:ext cx="3964398" cy="588772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902A082-37A5-B543-BBB3-249298366BAC}"/>
              </a:ext>
            </a:extLst>
          </p:cNvPr>
          <p:cNvSpPr txBox="1"/>
          <p:nvPr/>
        </p:nvSpPr>
        <p:spPr>
          <a:xfrm>
            <a:off x="852571" y="2611084"/>
            <a:ext cx="158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15’ to 41’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4017DE-8433-E7FF-E86F-EA8D79EF9A56}"/>
              </a:ext>
            </a:extLst>
          </p:cNvPr>
          <p:cNvSpPr txBox="1"/>
          <p:nvPr/>
        </p:nvSpPr>
        <p:spPr>
          <a:xfrm>
            <a:off x="2370685" y="5852819"/>
            <a:ext cx="162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6’ to 10’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7CC28C8-4B79-5687-2A29-87E944AE1957}"/>
              </a:ext>
            </a:extLst>
          </p:cNvPr>
          <p:cNvSpPr/>
          <p:nvPr/>
        </p:nvSpPr>
        <p:spPr>
          <a:xfrm flipH="1">
            <a:off x="2219960" y="162932"/>
            <a:ext cx="548640" cy="5394960"/>
          </a:xfrm>
          <a:prstGeom prst="rightBrac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81F128F0-0F52-1635-C26D-9B4D34DF10D5}"/>
              </a:ext>
            </a:extLst>
          </p:cNvPr>
          <p:cNvSpPr/>
          <p:nvPr/>
        </p:nvSpPr>
        <p:spPr>
          <a:xfrm rot="16200000" flipH="1">
            <a:off x="2997665" y="4473956"/>
            <a:ext cx="374990" cy="2468880"/>
          </a:xfrm>
          <a:prstGeom prst="rightBrac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D5DAD0-DC8B-2410-2996-C65BAAFA72C7}"/>
              </a:ext>
            </a:extLst>
          </p:cNvPr>
          <p:cNvSpPr/>
          <p:nvPr/>
        </p:nvSpPr>
        <p:spPr>
          <a:xfrm>
            <a:off x="2585474" y="6268720"/>
            <a:ext cx="1798566" cy="31047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ee, outdoor, grass, fountain&#10;&#10;Description automatically generated">
            <a:extLst>
              <a:ext uri="{FF2B5EF4-FFF2-40B4-BE49-F238E27FC236}">
                <a16:creationId xmlns:a16="http://schemas.microsoft.com/office/drawing/2014/main" id="{71517A13-C01D-FCFA-46EC-38C5AD765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1" t="5185" r="17491"/>
          <a:stretch/>
        </p:blipFill>
        <p:spPr>
          <a:xfrm>
            <a:off x="6081073" y="0"/>
            <a:ext cx="6116576" cy="5946966"/>
          </a:xfrm>
          <a:prstGeom prst="rect">
            <a:avLst/>
          </a:prstGeom>
        </p:spPr>
      </p:pic>
      <p:pic>
        <p:nvPicPr>
          <p:cNvPr id="11" name="Picture 10" descr="A water fountain in a park&#10;&#10;Description automatically generated with low confidence">
            <a:extLst>
              <a:ext uri="{FF2B5EF4-FFF2-40B4-BE49-F238E27FC236}">
                <a16:creationId xmlns:a16="http://schemas.microsoft.com/office/drawing/2014/main" id="{A2FE977B-3D4D-FF00-A6E9-CD1E8799C4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3912" r="16742"/>
          <a:stretch/>
        </p:blipFill>
        <p:spPr>
          <a:xfrm>
            <a:off x="3866714" y="0"/>
            <a:ext cx="3057325" cy="5994416"/>
          </a:xfrm>
          <a:prstGeom prst="rect">
            <a:avLst/>
          </a:prstGeom>
        </p:spPr>
      </p:pic>
      <p:pic>
        <p:nvPicPr>
          <p:cNvPr id="9" name="Picture 8" descr="A water fountain in a park&#10;&#10;Description automatically generated with low confidence">
            <a:extLst>
              <a:ext uri="{FF2B5EF4-FFF2-40B4-BE49-F238E27FC236}">
                <a16:creationId xmlns:a16="http://schemas.microsoft.com/office/drawing/2014/main" id="{DC7A934C-AD06-717F-2392-505801E192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0" r="20934"/>
          <a:stretch/>
        </p:blipFill>
        <p:spPr>
          <a:xfrm>
            <a:off x="-1" y="0"/>
            <a:ext cx="4259281" cy="5946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A0A10C-C681-69FC-A294-82502BFB45BC}"/>
              </a:ext>
            </a:extLst>
          </p:cNvPr>
          <p:cNvSpPr txBox="1"/>
          <p:nvPr/>
        </p:nvSpPr>
        <p:spPr>
          <a:xfrm>
            <a:off x="83851" y="4470796"/>
            <a:ext cx="3953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tx1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Trumpet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BFE95-8C64-D646-ABA7-9921CF65A705}"/>
              </a:ext>
            </a:extLst>
          </p:cNvPr>
          <p:cNvSpPr txBox="1"/>
          <p:nvPr/>
        </p:nvSpPr>
        <p:spPr>
          <a:xfrm>
            <a:off x="8119268" y="4470796"/>
            <a:ext cx="282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tx1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680C0-C19F-242C-8AFC-E7ACE5B71E72}"/>
              </a:ext>
            </a:extLst>
          </p:cNvPr>
          <p:cNvSpPr txBox="1"/>
          <p:nvPr/>
        </p:nvSpPr>
        <p:spPr>
          <a:xfrm>
            <a:off x="3866714" y="4522162"/>
            <a:ext cx="3953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tx1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Sky </a:t>
            </a:r>
            <a:r>
              <a:rPr lang="en-US" sz="40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Cannon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C09F1-5126-C142-F822-0FA4C6B608BD}"/>
              </a:ext>
            </a:extLst>
          </p:cNvPr>
          <p:cNvSpPr txBox="1"/>
          <p:nvPr/>
        </p:nvSpPr>
        <p:spPr>
          <a:xfrm>
            <a:off x="943879" y="3977208"/>
            <a:ext cx="8002534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Choice with every system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C48CBA-8A52-BC6D-A6F6-06A1D748E2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103" t="12398" r="2304" b="9489"/>
          <a:stretch/>
        </p:blipFill>
        <p:spPr>
          <a:xfrm>
            <a:off x="9642226" y="5080016"/>
            <a:ext cx="91369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960DC3-2994-9087-9B35-42EAB152AA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464" t="14309" r="41524" b="6100"/>
          <a:stretch/>
        </p:blipFill>
        <p:spPr>
          <a:xfrm>
            <a:off x="5973166" y="5080016"/>
            <a:ext cx="916925" cy="91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855321-6935-D747-E0D4-B7594A4582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0" t="16928" r="78701" b="5460"/>
          <a:stretch/>
        </p:blipFill>
        <p:spPr>
          <a:xfrm>
            <a:off x="2254709" y="5056291"/>
            <a:ext cx="9584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13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lint &amp; Walling">
      <a:dk1>
        <a:srgbClr val="00205B"/>
      </a:dk1>
      <a:lt1>
        <a:sysClr val="window" lastClr="FFFFFF"/>
      </a:lt1>
      <a:dk2>
        <a:srgbClr val="00205B"/>
      </a:dk2>
      <a:lt2>
        <a:srgbClr val="E7E6E6"/>
      </a:lt2>
      <a:accent1>
        <a:srgbClr val="BF0D3E"/>
      </a:accent1>
      <a:accent2>
        <a:srgbClr val="002060"/>
      </a:accent2>
      <a:accent3>
        <a:srgbClr val="A5A5A5"/>
      </a:accent3>
      <a:accent4>
        <a:srgbClr val="BD162C"/>
      </a:accent4>
      <a:accent5>
        <a:srgbClr val="5B9BD5"/>
      </a:accent5>
      <a:accent6>
        <a:srgbClr val="034A90"/>
      </a:accent6>
      <a:hlink>
        <a:srgbClr val="0563C1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3980</TotalTime>
  <Words>629</Words>
  <Application>Microsoft Office PowerPoint</Application>
  <PresentationFormat>Widescreen</PresentationFormat>
  <Paragraphs>181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Narrow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Rules &amp; Expectations</dc:title>
  <dc:creator>Kathryn Doehrmann</dc:creator>
  <cp:lastModifiedBy>Dan Painter</cp:lastModifiedBy>
  <cp:revision>118</cp:revision>
  <dcterms:created xsi:type="dcterms:W3CDTF">2019-09-13T13:28:12Z</dcterms:created>
  <dcterms:modified xsi:type="dcterms:W3CDTF">2025-08-26T12:22:40Z</dcterms:modified>
</cp:coreProperties>
</file>